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59" r:id="rId6"/>
    <p:sldId id="261" r:id="rId7"/>
    <p:sldId id="281" r:id="rId8"/>
    <p:sldId id="307" r:id="rId9"/>
    <p:sldId id="284" r:id="rId10"/>
    <p:sldId id="285" r:id="rId11"/>
    <p:sldId id="290" r:id="rId12"/>
    <p:sldId id="291" r:id="rId13"/>
    <p:sldId id="303" r:id="rId14"/>
    <p:sldId id="304" r:id="rId15"/>
    <p:sldId id="289" r:id="rId16"/>
    <p:sldId id="282" r:id="rId17"/>
    <p:sldId id="288" r:id="rId18"/>
    <p:sldId id="301" r:id="rId19"/>
    <p:sldId id="292" r:id="rId20"/>
    <p:sldId id="300" r:id="rId21"/>
    <p:sldId id="293" r:id="rId22"/>
    <p:sldId id="287" r:id="rId23"/>
    <p:sldId id="294" r:id="rId24"/>
    <p:sldId id="298" r:id="rId25"/>
    <p:sldId id="299" r:id="rId26"/>
    <p:sldId id="305" r:id="rId27"/>
    <p:sldId id="295" r:id="rId28"/>
    <p:sldId id="296" r:id="rId29"/>
    <p:sldId id="297" r:id="rId30"/>
    <p:sldId id="273" r:id="rId31"/>
    <p:sldId id="274" r:id="rId32"/>
    <p:sldId id="279" r:id="rId33"/>
    <p:sldId id="275" r:id="rId34"/>
    <p:sldId id="277" r:id="rId35"/>
    <p:sldId id="276" r:id="rId36"/>
    <p:sldId id="278" r:id="rId37"/>
    <p:sldId id="265" r:id="rId38"/>
    <p:sldId id="266" r:id="rId39"/>
    <p:sldId id="280" r:id="rId40"/>
    <p:sldId id="267" r:id="rId41"/>
    <p:sldId id="268" r:id="rId42"/>
    <p:sldId id="270" r:id="rId43"/>
    <p:sldId id="302" r:id="rId44"/>
    <p:sldId id="264" r:id="rId45"/>
    <p:sldId id="272" r:id="rId46"/>
    <p:sldId id="262" r:id="rId47"/>
    <p:sldId id="306" r:id="rId48"/>
    <p:sldId id="28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5674"/>
  </p:normalViewPr>
  <p:slideViewPr>
    <p:cSldViewPr snapToGrid="0">
      <p:cViewPr varScale="1">
        <p:scale>
          <a:sx n="117" d="100"/>
          <a:sy n="117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6CB9D-4D3F-44C6-BA92-66FA8C1B7E1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6047905-4DA7-429B-8BBB-C7FC7EC9C7F2}">
      <dgm:prSet/>
      <dgm:spPr/>
      <dgm:t>
        <a:bodyPr/>
        <a:lstStyle/>
        <a:p>
          <a:pPr>
            <a:defRPr cap="all"/>
          </a:pPr>
          <a:r>
            <a:rPr lang="en-GB"/>
            <a:t>Na jakém projektu děláte?</a:t>
          </a:r>
          <a:endParaRPr lang="en-US"/>
        </a:p>
      </dgm:t>
    </dgm:pt>
    <dgm:pt modelId="{3A0286FD-C4EE-4FB9-95A9-BEFED4AC4A6C}" type="parTrans" cxnId="{F70E0CAA-0C24-4733-8654-B8AAB33AC4A2}">
      <dgm:prSet/>
      <dgm:spPr/>
      <dgm:t>
        <a:bodyPr/>
        <a:lstStyle/>
        <a:p>
          <a:endParaRPr lang="en-US"/>
        </a:p>
      </dgm:t>
    </dgm:pt>
    <dgm:pt modelId="{F7FEF324-CD07-4055-B848-ACD401C6E2E2}" type="sibTrans" cxnId="{F70E0CAA-0C24-4733-8654-B8AAB33AC4A2}">
      <dgm:prSet/>
      <dgm:spPr/>
      <dgm:t>
        <a:bodyPr/>
        <a:lstStyle/>
        <a:p>
          <a:endParaRPr lang="en-US"/>
        </a:p>
      </dgm:t>
    </dgm:pt>
    <dgm:pt modelId="{3278C3CE-3D68-4D5D-A155-85B0B1983964}">
      <dgm:prSet/>
      <dgm:spPr/>
      <dgm:t>
        <a:bodyPr/>
        <a:lstStyle/>
        <a:p>
          <a:pPr>
            <a:defRPr cap="all"/>
          </a:pPr>
          <a:r>
            <a:rPr lang="en-GB"/>
            <a:t>Co od tohoto školení očekáváte?</a:t>
          </a:r>
          <a:endParaRPr lang="en-US"/>
        </a:p>
      </dgm:t>
    </dgm:pt>
    <dgm:pt modelId="{3E4303BE-7E4E-45BC-A994-C6F13E8AAC3A}" type="parTrans" cxnId="{783E0C86-FF9F-47A5-9C88-DE2D5E90126B}">
      <dgm:prSet/>
      <dgm:spPr/>
      <dgm:t>
        <a:bodyPr/>
        <a:lstStyle/>
        <a:p>
          <a:endParaRPr lang="en-US"/>
        </a:p>
      </dgm:t>
    </dgm:pt>
    <dgm:pt modelId="{9CEE4697-3102-4201-A1BD-086E0CFCEA15}" type="sibTrans" cxnId="{783E0C86-FF9F-47A5-9C88-DE2D5E90126B}">
      <dgm:prSet/>
      <dgm:spPr/>
      <dgm:t>
        <a:bodyPr/>
        <a:lstStyle/>
        <a:p>
          <a:endParaRPr lang="en-US"/>
        </a:p>
      </dgm:t>
    </dgm:pt>
    <dgm:pt modelId="{A2854E24-6C36-430A-9CB0-0AE7A8183286}">
      <dgm:prSet/>
      <dgm:spPr/>
      <dgm:t>
        <a:bodyPr/>
        <a:lstStyle/>
        <a:p>
          <a:pPr>
            <a:defRPr cap="all"/>
          </a:pPr>
          <a:r>
            <a:rPr lang="en-GB"/>
            <a:t>Znalosti s programováním?</a:t>
          </a:r>
          <a:endParaRPr lang="en-US"/>
        </a:p>
      </dgm:t>
    </dgm:pt>
    <dgm:pt modelId="{888B1579-F01F-4EC2-90C8-A8EE7FDE909D}" type="parTrans" cxnId="{9E4512B7-FF52-4DEC-9550-C52A317C1A33}">
      <dgm:prSet/>
      <dgm:spPr/>
      <dgm:t>
        <a:bodyPr/>
        <a:lstStyle/>
        <a:p>
          <a:endParaRPr lang="en-US"/>
        </a:p>
      </dgm:t>
    </dgm:pt>
    <dgm:pt modelId="{D05F4346-CC38-48AE-AFF7-A30E8F070F5F}" type="sibTrans" cxnId="{9E4512B7-FF52-4DEC-9550-C52A317C1A33}">
      <dgm:prSet/>
      <dgm:spPr/>
      <dgm:t>
        <a:bodyPr/>
        <a:lstStyle/>
        <a:p>
          <a:endParaRPr lang="en-US"/>
        </a:p>
      </dgm:t>
    </dgm:pt>
    <dgm:pt modelId="{FB27DE87-BE43-47A0-9B4B-A802C8C6388D}">
      <dgm:prSet/>
      <dgm:spPr/>
      <dgm:t>
        <a:bodyPr/>
        <a:lstStyle/>
        <a:p>
          <a:pPr>
            <a:defRPr cap="all"/>
          </a:pPr>
          <a:r>
            <a:rPr lang="en-GB"/>
            <a:t>Znalosti s testováním?</a:t>
          </a:r>
          <a:endParaRPr lang="en-US"/>
        </a:p>
      </dgm:t>
    </dgm:pt>
    <dgm:pt modelId="{0BFAE58C-93D1-44EE-91F8-A19FD6477080}" type="parTrans" cxnId="{9A855338-B3B6-4D1B-994F-714D2B70D2E9}">
      <dgm:prSet/>
      <dgm:spPr/>
      <dgm:t>
        <a:bodyPr/>
        <a:lstStyle/>
        <a:p>
          <a:endParaRPr lang="en-US"/>
        </a:p>
      </dgm:t>
    </dgm:pt>
    <dgm:pt modelId="{C1B6C5C2-E655-4DB1-9373-06D06362541A}" type="sibTrans" cxnId="{9A855338-B3B6-4D1B-994F-714D2B70D2E9}">
      <dgm:prSet/>
      <dgm:spPr/>
      <dgm:t>
        <a:bodyPr/>
        <a:lstStyle/>
        <a:p>
          <a:endParaRPr lang="en-US"/>
        </a:p>
      </dgm:t>
    </dgm:pt>
    <dgm:pt modelId="{88522601-310E-4A6D-B294-9139EB7A335F}" type="pres">
      <dgm:prSet presAssocID="{2B66CB9D-4D3F-44C6-BA92-66FA8C1B7E18}" presName="root" presStyleCnt="0">
        <dgm:presLayoutVars>
          <dgm:dir/>
          <dgm:resizeHandles val="exact"/>
        </dgm:presLayoutVars>
      </dgm:prSet>
      <dgm:spPr/>
    </dgm:pt>
    <dgm:pt modelId="{D10DCA48-6EBC-4120-87CE-A1079374791D}" type="pres">
      <dgm:prSet presAssocID="{16047905-4DA7-429B-8BBB-C7FC7EC9C7F2}" presName="compNode" presStyleCnt="0"/>
      <dgm:spPr/>
    </dgm:pt>
    <dgm:pt modelId="{D2D40A3D-F852-4570-91F3-2CE13918C42B}" type="pres">
      <dgm:prSet presAssocID="{16047905-4DA7-429B-8BBB-C7FC7EC9C7F2}" presName="iconBgRect" presStyleLbl="bgShp" presStyleIdx="0" presStyleCnt="4"/>
      <dgm:spPr/>
    </dgm:pt>
    <dgm:pt modelId="{240CC524-D757-4086-9486-371EA641DDB0}" type="pres">
      <dgm:prSet presAssocID="{16047905-4DA7-429B-8BBB-C7FC7EC9C7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ůzka"/>
        </a:ext>
      </dgm:extLst>
    </dgm:pt>
    <dgm:pt modelId="{8FC0A7AB-7779-4F52-ACD8-5B311E68580B}" type="pres">
      <dgm:prSet presAssocID="{16047905-4DA7-429B-8BBB-C7FC7EC9C7F2}" presName="spaceRect" presStyleCnt="0"/>
      <dgm:spPr/>
    </dgm:pt>
    <dgm:pt modelId="{83E89E72-39AD-40FB-BDA9-9AFCBA047D48}" type="pres">
      <dgm:prSet presAssocID="{16047905-4DA7-429B-8BBB-C7FC7EC9C7F2}" presName="textRect" presStyleLbl="revTx" presStyleIdx="0" presStyleCnt="4">
        <dgm:presLayoutVars>
          <dgm:chMax val="1"/>
          <dgm:chPref val="1"/>
        </dgm:presLayoutVars>
      </dgm:prSet>
      <dgm:spPr/>
    </dgm:pt>
    <dgm:pt modelId="{39F03C2B-452A-4F15-9E9E-93F47FECB2E0}" type="pres">
      <dgm:prSet presAssocID="{F7FEF324-CD07-4055-B848-ACD401C6E2E2}" presName="sibTrans" presStyleCnt="0"/>
      <dgm:spPr/>
    </dgm:pt>
    <dgm:pt modelId="{F4AA6FB1-1776-448D-975D-1357752E03EC}" type="pres">
      <dgm:prSet presAssocID="{3278C3CE-3D68-4D5D-A155-85B0B1983964}" presName="compNode" presStyleCnt="0"/>
      <dgm:spPr/>
    </dgm:pt>
    <dgm:pt modelId="{BB6039D3-BA13-4F0C-8DF9-2AFA63F8D744}" type="pres">
      <dgm:prSet presAssocID="{3278C3CE-3D68-4D5D-A155-85B0B1983964}" presName="iconBgRect" presStyleLbl="bgShp" presStyleIdx="1" presStyleCnt="4"/>
      <dgm:spPr/>
    </dgm:pt>
    <dgm:pt modelId="{F728503A-6356-471F-879A-2B45B45ED0E3}" type="pres">
      <dgm:prSet presAssocID="{3278C3CE-3D68-4D5D-A155-85B0B19839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čitel"/>
        </a:ext>
      </dgm:extLst>
    </dgm:pt>
    <dgm:pt modelId="{7F88CA14-1669-4298-918E-6255A39EE11A}" type="pres">
      <dgm:prSet presAssocID="{3278C3CE-3D68-4D5D-A155-85B0B1983964}" presName="spaceRect" presStyleCnt="0"/>
      <dgm:spPr/>
    </dgm:pt>
    <dgm:pt modelId="{21B5C891-13E9-4F7E-ABD5-799163D0A8B7}" type="pres">
      <dgm:prSet presAssocID="{3278C3CE-3D68-4D5D-A155-85B0B1983964}" presName="textRect" presStyleLbl="revTx" presStyleIdx="1" presStyleCnt="4">
        <dgm:presLayoutVars>
          <dgm:chMax val="1"/>
          <dgm:chPref val="1"/>
        </dgm:presLayoutVars>
      </dgm:prSet>
      <dgm:spPr/>
    </dgm:pt>
    <dgm:pt modelId="{3434A1B6-3706-4BEA-8531-5266BB6114FB}" type="pres">
      <dgm:prSet presAssocID="{9CEE4697-3102-4201-A1BD-086E0CFCEA15}" presName="sibTrans" presStyleCnt="0"/>
      <dgm:spPr/>
    </dgm:pt>
    <dgm:pt modelId="{66B5E6E2-D3E9-4BE6-84B4-016F9030342A}" type="pres">
      <dgm:prSet presAssocID="{A2854E24-6C36-430A-9CB0-0AE7A8183286}" presName="compNode" presStyleCnt="0"/>
      <dgm:spPr/>
    </dgm:pt>
    <dgm:pt modelId="{D5FF8AB6-8B98-43E8-B1FA-EE5F89CA22D7}" type="pres">
      <dgm:prSet presAssocID="{A2854E24-6C36-430A-9CB0-0AE7A8183286}" presName="iconBgRect" presStyleLbl="bgShp" presStyleIdx="2" presStyleCnt="4"/>
      <dgm:spPr/>
    </dgm:pt>
    <dgm:pt modelId="{3833DC1A-C8FE-4518-9C24-315F850F0368}" type="pres">
      <dgm:prSet presAssocID="{A2854E24-6C36-430A-9CB0-0AE7A81832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33CF6B-F3AA-476E-81AD-1ACDFC4F3B36}" type="pres">
      <dgm:prSet presAssocID="{A2854E24-6C36-430A-9CB0-0AE7A8183286}" presName="spaceRect" presStyleCnt="0"/>
      <dgm:spPr/>
    </dgm:pt>
    <dgm:pt modelId="{DE451E15-7723-48E0-A908-B7FEC6E3096B}" type="pres">
      <dgm:prSet presAssocID="{A2854E24-6C36-430A-9CB0-0AE7A8183286}" presName="textRect" presStyleLbl="revTx" presStyleIdx="2" presStyleCnt="4">
        <dgm:presLayoutVars>
          <dgm:chMax val="1"/>
          <dgm:chPref val="1"/>
        </dgm:presLayoutVars>
      </dgm:prSet>
      <dgm:spPr/>
    </dgm:pt>
    <dgm:pt modelId="{059987C2-5F1E-4C32-8622-14013E074880}" type="pres">
      <dgm:prSet presAssocID="{D05F4346-CC38-48AE-AFF7-A30E8F070F5F}" presName="sibTrans" presStyleCnt="0"/>
      <dgm:spPr/>
    </dgm:pt>
    <dgm:pt modelId="{FDAA594E-F3E1-4D35-BB21-767F7421A54E}" type="pres">
      <dgm:prSet presAssocID="{FB27DE87-BE43-47A0-9B4B-A802C8C6388D}" presName="compNode" presStyleCnt="0"/>
      <dgm:spPr/>
    </dgm:pt>
    <dgm:pt modelId="{8030C17A-0FB3-4BB1-AE84-68EEDBA0FCAD}" type="pres">
      <dgm:prSet presAssocID="{FB27DE87-BE43-47A0-9B4B-A802C8C6388D}" presName="iconBgRect" presStyleLbl="bgShp" presStyleIdx="3" presStyleCnt="4"/>
      <dgm:spPr/>
    </dgm:pt>
    <dgm:pt modelId="{FE23E103-EB13-4E50-8528-DCC8C956362E}" type="pres">
      <dgm:prSet presAssocID="{FB27DE87-BE43-47A0-9B4B-A802C8C638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F403636D-3448-456F-8B03-411FA3275C14}" type="pres">
      <dgm:prSet presAssocID="{FB27DE87-BE43-47A0-9B4B-A802C8C6388D}" presName="spaceRect" presStyleCnt="0"/>
      <dgm:spPr/>
    </dgm:pt>
    <dgm:pt modelId="{D2480EAE-8A47-4184-A81E-44ECE54C53E6}" type="pres">
      <dgm:prSet presAssocID="{FB27DE87-BE43-47A0-9B4B-A802C8C638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A1C3C2C-B948-48B1-AC25-915C288F84FC}" type="presOf" srcId="{16047905-4DA7-429B-8BBB-C7FC7EC9C7F2}" destId="{83E89E72-39AD-40FB-BDA9-9AFCBA047D48}" srcOrd="0" destOrd="0" presId="urn:microsoft.com/office/officeart/2018/5/layout/IconCircleLabelList"/>
    <dgm:cxn modelId="{9A855338-B3B6-4D1B-994F-714D2B70D2E9}" srcId="{2B66CB9D-4D3F-44C6-BA92-66FA8C1B7E18}" destId="{FB27DE87-BE43-47A0-9B4B-A802C8C6388D}" srcOrd="3" destOrd="0" parTransId="{0BFAE58C-93D1-44EE-91F8-A19FD6477080}" sibTransId="{C1B6C5C2-E655-4DB1-9373-06D06362541A}"/>
    <dgm:cxn modelId="{DE3C3C6E-DEC0-4163-BD18-9B73EFAE0A0E}" type="presOf" srcId="{3278C3CE-3D68-4D5D-A155-85B0B1983964}" destId="{21B5C891-13E9-4F7E-ABD5-799163D0A8B7}" srcOrd="0" destOrd="0" presId="urn:microsoft.com/office/officeart/2018/5/layout/IconCircleLabelList"/>
    <dgm:cxn modelId="{0E65A882-69BD-4709-B4D3-D5ED712E0A6F}" type="presOf" srcId="{FB27DE87-BE43-47A0-9B4B-A802C8C6388D}" destId="{D2480EAE-8A47-4184-A81E-44ECE54C53E6}" srcOrd="0" destOrd="0" presId="urn:microsoft.com/office/officeart/2018/5/layout/IconCircleLabelList"/>
    <dgm:cxn modelId="{783E0C86-FF9F-47A5-9C88-DE2D5E90126B}" srcId="{2B66CB9D-4D3F-44C6-BA92-66FA8C1B7E18}" destId="{3278C3CE-3D68-4D5D-A155-85B0B1983964}" srcOrd="1" destOrd="0" parTransId="{3E4303BE-7E4E-45BC-A994-C6F13E8AAC3A}" sibTransId="{9CEE4697-3102-4201-A1BD-086E0CFCEA15}"/>
    <dgm:cxn modelId="{B28C7590-C48A-4D39-B45C-FF5AD2CC5918}" type="presOf" srcId="{2B66CB9D-4D3F-44C6-BA92-66FA8C1B7E18}" destId="{88522601-310E-4A6D-B294-9139EB7A335F}" srcOrd="0" destOrd="0" presId="urn:microsoft.com/office/officeart/2018/5/layout/IconCircleLabelList"/>
    <dgm:cxn modelId="{1A56EF9A-86B7-445C-9FCE-B58E83BF9240}" type="presOf" srcId="{A2854E24-6C36-430A-9CB0-0AE7A8183286}" destId="{DE451E15-7723-48E0-A908-B7FEC6E3096B}" srcOrd="0" destOrd="0" presId="urn:microsoft.com/office/officeart/2018/5/layout/IconCircleLabelList"/>
    <dgm:cxn modelId="{F70E0CAA-0C24-4733-8654-B8AAB33AC4A2}" srcId="{2B66CB9D-4D3F-44C6-BA92-66FA8C1B7E18}" destId="{16047905-4DA7-429B-8BBB-C7FC7EC9C7F2}" srcOrd="0" destOrd="0" parTransId="{3A0286FD-C4EE-4FB9-95A9-BEFED4AC4A6C}" sibTransId="{F7FEF324-CD07-4055-B848-ACD401C6E2E2}"/>
    <dgm:cxn modelId="{9E4512B7-FF52-4DEC-9550-C52A317C1A33}" srcId="{2B66CB9D-4D3F-44C6-BA92-66FA8C1B7E18}" destId="{A2854E24-6C36-430A-9CB0-0AE7A8183286}" srcOrd="2" destOrd="0" parTransId="{888B1579-F01F-4EC2-90C8-A8EE7FDE909D}" sibTransId="{D05F4346-CC38-48AE-AFF7-A30E8F070F5F}"/>
    <dgm:cxn modelId="{033589C4-2D27-427A-9EC7-BE4DE019C445}" type="presParOf" srcId="{88522601-310E-4A6D-B294-9139EB7A335F}" destId="{D10DCA48-6EBC-4120-87CE-A1079374791D}" srcOrd="0" destOrd="0" presId="urn:microsoft.com/office/officeart/2018/5/layout/IconCircleLabelList"/>
    <dgm:cxn modelId="{C6C24877-128A-49D4-A4CC-EAF03F6E9311}" type="presParOf" srcId="{D10DCA48-6EBC-4120-87CE-A1079374791D}" destId="{D2D40A3D-F852-4570-91F3-2CE13918C42B}" srcOrd="0" destOrd="0" presId="urn:microsoft.com/office/officeart/2018/5/layout/IconCircleLabelList"/>
    <dgm:cxn modelId="{8A6C1E03-923C-4BEA-8FAA-32F03B259157}" type="presParOf" srcId="{D10DCA48-6EBC-4120-87CE-A1079374791D}" destId="{240CC524-D757-4086-9486-371EA641DDB0}" srcOrd="1" destOrd="0" presId="urn:microsoft.com/office/officeart/2018/5/layout/IconCircleLabelList"/>
    <dgm:cxn modelId="{C82ED365-7360-485F-8FDF-9650A71DF101}" type="presParOf" srcId="{D10DCA48-6EBC-4120-87CE-A1079374791D}" destId="{8FC0A7AB-7779-4F52-ACD8-5B311E68580B}" srcOrd="2" destOrd="0" presId="urn:microsoft.com/office/officeart/2018/5/layout/IconCircleLabelList"/>
    <dgm:cxn modelId="{B1309331-880C-4208-A57F-16E57B266903}" type="presParOf" srcId="{D10DCA48-6EBC-4120-87CE-A1079374791D}" destId="{83E89E72-39AD-40FB-BDA9-9AFCBA047D48}" srcOrd="3" destOrd="0" presId="urn:microsoft.com/office/officeart/2018/5/layout/IconCircleLabelList"/>
    <dgm:cxn modelId="{A65D24B6-D1C8-45AB-9853-D28083A88792}" type="presParOf" srcId="{88522601-310E-4A6D-B294-9139EB7A335F}" destId="{39F03C2B-452A-4F15-9E9E-93F47FECB2E0}" srcOrd="1" destOrd="0" presId="urn:microsoft.com/office/officeart/2018/5/layout/IconCircleLabelList"/>
    <dgm:cxn modelId="{C1B9B711-38E5-44C7-9CAA-F0796AD83352}" type="presParOf" srcId="{88522601-310E-4A6D-B294-9139EB7A335F}" destId="{F4AA6FB1-1776-448D-975D-1357752E03EC}" srcOrd="2" destOrd="0" presId="urn:microsoft.com/office/officeart/2018/5/layout/IconCircleLabelList"/>
    <dgm:cxn modelId="{CA5B295B-F183-4C87-BE4F-3BEC3FC58097}" type="presParOf" srcId="{F4AA6FB1-1776-448D-975D-1357752E03EC}" destId="{BB6039D3-BA13-4F0C-8DF9-2AFA63F8D744}" srcOrd="0" destOrd="0" presId="urn:microsoft.com/office/officeart/2018/5/layout/IconCircleLabelList"/>
    <dgm:cxn modelId="{0B2D8DA7-D662-4487-AFF2-A6EEF0970736}" type="presParOf" srcId="{F4AA6FB1-1776-448D-975D-1357752E03EC}" destId="{F728503A-6356-471F-879A-2B45B45ED0E3}" srcOrd="1" destOrd="0" presId="urn:microsoft.com/office/officeart/2018/5/layout/IconCircleLabelList"/>
    <dgm:cxn modelId="{6BBC8390-0F58-4B80-BB97-011873C84F49}" type="presParOf" srcId="{F4AA6FB1-1776-448D-975D-1357752E03EC}" destId="{7F88CA14-1669-4298-918E-6255A39EE11A}" srcOrd="2" destOrd="0" presId="urn:microsoft.com/office/officeart/2018/5/layout/IconCircleLabelList"/>
    <dgm:cxn modelId="{7BDED227-2C11-4985-9182-30061A26169B}" type="presParOf" srcId="{F4AA6FB1-1776-448D-975D-1357752E03EC}" destId="{21B5C891-13E9-4F7E-ABD5-799163D0A8B7}" srcOrd="3" destOrd="0" presId="urn:microsoft.com/office/officeart/2018/5/layout/IconCircleLabelList"/>
    <dgm:cxn modelId="{990F8D20-DD94-4168-A823-512CD093E174}" type="presParOf" srcId="{88522601-310E-4A6D-B294-9139EB7A335F}" destId="{3434A1B6-3706-4BEA-8531-5266BB6114FB}" srcOrd="3" destOrd="0" presId="urn:microsoft.com/office/officeart/2018/5/layout/IconCircleLabelList"/>
    <dgm:cxn modelId="{C1AC4C3C-7319-4C25-BA86-1743AE2FDB81}" type="presParOf" srcId="{88522601-310E-4A6D-B294-9139EB7A335F}" destId="{66B5E6E2-D3E9-4BE6-84B4-016F9030342A}" srcOrd="4" destOrd="0" presId="urn:microsoft.com/office/officeart/2018/5/layout/IconCircleLabelList"/>
    <dgm:cxn modelId="{2750EE3D-ECBF-4F36-AECD-466E1A9D8FDE}" type="presParOf" srcId="{66B5E6E2-D3E9-4BE6-84B4-016F9030342A}" destId="{D5FF8AB6-8B98-43E8-B1FA-EE5F89CA22D7}" srcOrd="0" destOrd="0" presId="urn:microsoft.com/office/officeart/2018/5/layout/IconCircleLabelList"/>
    <dgm:cxn modelId="{7418503F-5CFE-4CAF-9E01-D4F99A1CC741}" type="presParOf" srcId="{66B5E6E2-D3E9-4BE6-84B4-016F9030342A}" destId="{3833DC1A-C8FE-4518-9C24-315F850F0368}" srcOrd="1" destOrd="0" presId="urn:microsoft.com/office/officeart/2018/5/layout/IconCircleLabelList"/>
    <dgm:cxn modelId="{A6574986-96B5-489F-9090-3D63DF524C04}" type="presParOf" srcId="{66B5E6E2-D3E9-4BE6-84B4-016F9030342A}" destId="{3F33CF6B-F3AA-476E-81AD-1ACDFC4F3B36}" srcOrd="2" destOrd="0" presId="urn:microsoft.com/office/officeart/2018/5/layout/IconCircleLabelList"/>
    <dgm:cxn modelId="{6FBDE99B-B84B-4C2D-88CA-2852DC38CD1E}" type="presParOf" srcId="{66B5E6E2-D3E9-4BE6-84B4-016F9030342A}" destId="{DE451E15-7723-48E0-A908-B7FEC6E3096B}" srcOrd="3" destOrd="0" presId="urn:microsoft.com/office/officeart/2018/5/layout/IconCircleLabelList"/>
    <dgm:cxn modelId="{6E8C6360-D77A-4464-88E0-B1AF76AD22C7}" type="presParOf" srcId="{88522601-310E-4A6D-B294-9139EB7A335F}" destId="{059987C2-5F1E-4C32-8622-14013E074880}" srcOrd="5" destOrd="0" presId="urn:microsoft.com/office/officeart/2018/5/layout/IconCircleLabelList"/>
    <dgm:cxn modelId="{7A61549C-D220-4B22-A21F-714FE8AAF262}" type="presParOf" srcId="{88522601-310E-4A6D-B294-9139EB7A335F}" destId="{FDAA594E-F3E1-4D35-BB21-767F7421A54E}" srcOrd="6" destOrd="0" presId="urn:microsoft.com/office/officeart/2018/5/layout/IconCircleLabelList"/>
    <dgm:cxn modelId="{775D61F2-5C34-49F8-8287-D2C2CC4C1F8E}" type="presParOf" srcId="{FDAA594E-F3E1-4D35-BB21-767F7421A54E}" destId="{8030C17A-0FB3-4BB1-AE84-68EEDBA0FCAD}" srcOrd="0" destOrd="0" presId="urn:microsoft.com/office/officeart/2018/5/layout/IconCircleLabelList"/>
    <dgm:cxn modelId="{9336CEA2-726F-4580-A6A7-1B8724E933C2}" type="presParOf" srcId="{FDAA594E-F3E1-4D35-BB21-767F7421A54E}" destId="{FE23E103-EB13-4E50-8528-DCC8C956362E}" srcOrd="1" destOrd="0" presId="urn:microsoft.com/office/officeart/2018/5/layout/IconCircleLabelList"/>
    <dgm:cxn modelId="{3ACFD6D2-DC7F-4C07-9CB8-3CE34A202514}" type="presParOf" srcId="{FDAA594E-F3E1-4D35-BB21-767F7421A54E}" destId="{F403636D-3448-456F-8B03-411FA3275C14}" srcOrd="2" destOrd="0" presId="urn:microsoft.com/office/officeart/2018/5/layout/IconCircleLabelList"/>
    <dgm:cxn modelId="{AE4D7A0A-518B-45B0-B74D-278FD1B78A5C}" type="presParOf" srcId="{FDAA594E-F3E1-4D35-BB21-767F7421A54E}" destId="{D2480EAE-8A47-4184-A81E-44ECE54C53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26B64-F8A3-4F7C-B39A-FFE3E08C4A35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8E7921A-54D6-4FFE-AB06-FA301BC5FC6A}">
      <dgm:prSet/>
      <dgm:spPr/>
      <dgm:t>
        <a:bodyPr/>
        <a:lstStyle/>
        <a:p>
          <a:r>
            <a:rPr lang="cs-CZ"/>
            <a:t>Software testing is a way to assess the quality of the software and to reduce the risk of software failure in operation. </a:t>
          </a:r>
          <a:endParaRPr lang="en-US"/>
        </a:p>
      </dgm:t>
    </dgm:pt>
    <dgm:pt modelId="{4FC209FE-7398-4F82-A64D-62A509B90982}" type="parTrans" cxnId="{7074FB3B-CFF1-4984-8D95-E630A2F00916}">
      <dgm:prSet/>
      <dgm:spPr/>
      <dgm:t>
        <a:bodyPr/>
        <a:lstStyle/>
        <a:p>
          <a:endParaRPr lang="en-US"/>
        </a:p>
      </dgm:t>
    </dgm:pt>
    <dgm:pt modelId="{F3E40102-3CA7-4F7F-8A17-CC3D91F0711A}" type="sibTrans" cxnId="{7074FB3B-CFF1-4984-8D95-E630A2F00916}">
      <dgm:prSet/>
      <dgm:spPr/>
      <dgm:t>
        <a:bodyPr/>
        <a:lstStyle/>
        <a:p>
          <a:endParaRPr lang="en-US"/>
        </a:p>
      </dgm:t>
    </dgm:pt>
    <dgm:pt modelId="{3E8716F7-A5A5-4E23-9DCD-C0BBF0FA5218}">
      <dgm:prSet/>
      <dgm:spPr/>
      <dgm:t>
        <a:bodyPr/>
        <a:lstStyle/>
        <a:p>
          <a:r>
            <a:rPr lang="cs-CZ"/>
            <a:t>Software testing is a process which includes:</a:t>
          </a:r>
          <a:endParaRPr lang="en-US"/>
        </a:p>
      </dgm:t>
    </dgm:pt>
    <dgm:pt modelId="{DE5BC091-365A-4E06-AF7D-3E28218CA407}" type="parTrans" cxnId="{49F48B90-BDC6-42F1-BD0B-5AB2B8F77877}">
      <dgm:prSet/>
      <dgm:spPr/>
      <dgm:t>
        <a:bodyPr/>
        <a:lstStyle/>
        <a:p>
          <a:endParaRPr lang="en-US"/>
        </a:p>
      </dgm:t>
    </dgm:pt>
    <dgm:pt modelId="{087C788A-6327-4E75-BCE6-51615D252B8E}" type="sibTrans" cxnId="{49F48B90-BDC6-42F1-BD0B-5AB2B8F77877}">
      <dgm:prSet/>
      <dgm:spPr/>
      <dgm:t>
        <a:bodyPr/>
        <a:lstStyle/>
        <a:p>
          <a:endParaRPr lang="en-US"/>
        </a:p>
      </dgm:t>
    </dgm:pt>
    <dgm:pt modelId="{FDACC74A-B023-4A03-AE80-A262B7BED24A}">
      <dgm:prSet/>
      <dgm:spPr/>
      <dgm:t>
        <a:bodyPr/>
        <a:lstStyle/>
        <a:p>
          <a:r>
            <a:rPr lang="cs-CZ"/>
            <a:t>test execution (including checking of results) </a:t>
          </a:r>
          <a:endParaRPr lang="en-US"/>
        </a:p>
      </dgm:t>
    </dgm:pt>
    <dgm:pt modelId="{99E6478D-75A0-4DE4-9C16-EE6887CE164D}" type="parTrans" cxnId="{226CC4F8-BAF4-463E-8CE3-67A82E4E7A2A}">
      <dgm:prSet/>
      <dgm:spPr/>
      <dgm:t>
        <a:bodyPr/>
        <a:lstStyle/>
        <a:p>
          <a:endParaRPr lang="en-US"/>
        </a:p>
      </dgm:t>
    </dgm:pt>
    <dgm:pt modelId="{CF8C5E42-9519-4990-8DFE-360330FC63AB}" type="sibTrans" cxnId="{226CC4F8-BAF4-463E-8CE3-67A82E4E7A2A}">
      <dgm:prSet/>
      <dgm:spPr/>
      <dgm:t>
        <a:bodyPr/>
        <a:lstStyle/>
        <a:p>
          <a:endParaRPr lang="en-US"/>
        </a:p>
      </dgm:t>
    </dgm:pt>
    <dgm:pt modelId="{7491A1B0-1A91-4780-8017-D92A6B2D366D}">
      <dgm:prSet/>
      <dgm:spPr/>
      <dgm:t>
        <a:bodyPr/>
        <a:lstStyle/>
        <a:p>
          <a:r>
            <a:rPr lang="cs-CZ"/>
            <a:t>test planning</a:t>
          </a:r>
          <a:endParaRPr lang="en-US"/>
        </a:p>
      </dgm:t>
    </dgm:pt>
    <dgm:pt modelId="{9C19DD5B-C36B-4D7D-9E77-71CB8279B47F}" type="parTrans" cxnId="{2EC8AA87-8EFE-496B-964D-EE2C19E22C7F}">
      <dgm:prSet/>
      <dgm:spPr/>
      <dgm:t>
        <a:bodyPr/>
        <a:lstStyle/>
        <a:p>
          <a:endParaRPr lang="en-US"/>
        </a:p>
      </dgm:t>
    </dgm:pt>
    <dgm:pt modelId="{C0D1C626-5858-4938-BF7C-1AA8828861D6}" type="sibTrans" cxnId="{2EC8AA87-8EFE-496B-964D-EE2C19E22C7F}">
      <dgm:prSet/>
      <dgm:spPr/>
      <dgm:t>
        <a:bodyPr/>
        <a:lstStyle/>
        <a:p>
          <a:endParaRPr lang="en-US"/>
        </a:p>
      </dgm:t>
    </dgm:pt>
    <dgm:pt modelId="{3CD33454-C0A3-4BED-B388-689450581790}">
      <dgm:prSet/>
      <dgm:spPr/>
      <dgm:t>
        <a:bodyPr/>
        <a:lstStyle/>
        <a:p>
          <a:r>
            <a:rPr lang="cs-CZ" dirty="0" err="1"/>
            <a:t>analyzing</a:t>
          </a:r>
          <a:endParaRPr lang="en-US" dirty="0"/>
        </a:p>
      </dgm:t>
    </dgm:pt>
    <dgm:pt modelId="{AA45A467-3037-461F-8207-BEE66EFDBA22}" type="parTrans" cxnId="{02D92EFC-E567-4AB1-97F2-301A355DCF5B}">
      <dgm:prSet/>
      <dgm:spPr/>
      <dgm:t>
        <a:bodyPr/>
        <a:lstStyle/>
        <a:p>
          <a:endParaRPr lang="en-US"/>
        </a:p>
      </dgm:t>
    </dgm:pt>
    <dgm:pt modelId="{3B80746F-A6F0-47F6-A3D4-6CCEEC3EF058}" type="sibTrans" cxnId="{02D92EFC-E567-4AB1-97F2-301A355DCF5B}">
      <dgm:prSet/>
      <dgm:spPr/>
      <dgm:t>
        <a:bodyPr/>
        <a:lstStyle/>
        <a:p>
          <a:endParaRPr lang="en-US"/>
        </a:p>
      </dgm:t>
    </dgm:pt>
    <dgm:pt modelId="{60B7AE02-5F9F-4939-8850-3A2C83E4FA2F}">
      <dgm:prSet/>
      <dgm:spPr/>
      <dgm:t>
        <a:bodyPr/>
        <a:lstStyle/>
        <a:p>
          <a:r>
            <a:rPr lang="cs-CZ" dirty="0" err="1"/>
            <a:t>designing</a:t>
          </a:r>
          <a:endParaRPr lang="en-US" dirty="0"/>
        </a:p>
      </dgm:t>
    </dgm:pt>
    <dgm:pt modelId="{6B2F6DA0-EF66-44B1-9F64-E823CBE3E1CE}" type="parTrans" cxnId="{1DBA5CA1-AAC2-4EC5-954A-F176C42AFA54}">
      <dgm:prSet/>
      <dgm:spPr/>
      <dgm:t>
        <a:bodyPr/>
        <a:lstStyle/>
        <a:p>
          <a:endParaRPr lang="en-US"/>
        </a:p>
      </dgm:t>
    </dgm:pt>
    <dgm:pt modelId="{AADF3019-4219-40C2-ACE8-B32994D2E356}" type="sibTrans" cxnId="{1DBA5CA1-AAC2-4EC5-954A-F176C42AFA54}">
      <dgm:prSet/>
      <dgm:spPr/>
      <dgm:t>
        <a:bodyPr/>
        <a:lstStyle/>
        <a:p>
          <a:endParaRPr lang="en-US"/>
        </a:p>
      </dgm:t>
    </dgm:pt>
    <dgm:pt modelId="{767D498A-2582-4BFC-83B1-792DB0C70EB7}">
      <dgm:prSet/>
      <dgm:spPr/>
      <dgm:t>
        <a:bodyPr/>
        <a:lstStyle/>
        <a:p>
          <a:r>
            <a:rPr lang="cs-CZ"/>
            <a:t>implementing tests</a:t>
          </a:r>
          <a:endParaRPr lang="en-US"/>
        </a:p>
      </dgm:t>
    </dgm:pt>
    <dgm:pt modelId="{3C728558-8957-4AF8-AB86-45F0F17B5F17}" type="parTrans" cxnId="{A5129940-85D7-4747-8232-C6E03D035776}">
      <dgm:prSet/>
      <dgm:spPr/>
      <dgm:t>
        <a:bodyPr/>
        <a:lstStyle/>
        <a:p>
          <a:endParaRPr lang="en-US"/>
        </a:p>
      </dgm:t>
    </dgm:pt>
    <dgm:pt modelId="{E48F69F1-10F3-44C9-A9AE-9D19DA08A2EB}" type="sibTrans" cxnId="{A5129940-85D7-4747-8232-C6E03D035776}">
      <dgm:prSet/>
      <dgm:spPr/>
      <dgm:t>
        <a:bodyPr/>
        <a:lstStyle/>
        <a:p>
          <a:endParaRPr lang="en-US"/>
        </a:p>
      </dgm:t>
    </dgm:pt>
    <dgm:pt modelId="{9C072871-2B06-4FAE-87E8-48CAE8ABBE21}">
      <dgm:prSet/>
      <dgm:spPr/>
      <dgm:t>
        <a:bodyPr/>
        <a:lstStyle/>
        <a:p>
          <a:r>
            <a:rPr lang="cs-CZ"/>
            <a:t>reporting test progress and results</a:t>
          </a:r>
          <a:endParaRPr lang="en-US"/>
        </a:p>
      </dgm:t>
    </dgm:pt>
    <dgm:pt modelId="{9D0ADF58-8D35-40B4-9CAF-C064D5D27A65}" type="parTrans" cxnId="{41A1085D-E2C3-4D06-8DC0-03A8E69C0DA3}">
      <dgm:prSet/>
      <dgm:spPr/>
      <dgm:t>
        <a:bodyPr/>
        <a:lstStyle/>
        <a:p>
          <a:endParaRPr lang="en-US"/>
        </a:p>
      </dgm:t>
    </dgm:pt>
    <dgm:pt modelId="{6E9F5BCF-360E-4EA8-A816-FCEEE5DBA976}" type="sibTrans" cxnId="{41A1085D-E2C3-4D06-8DC0-03A8E69C0DA3}">
      <dgm:prSet/>
      <dgm:spPr/>
      <dgm:t>
        <a:bodyPr/>
        <a:lstStyle/>
        <a:p>
          <a:endParaRPr lang="en-US"/>
        </a:p>
      </dgm:t>
    </dgm:pt>
    <dgm:pt modelId="{7A58F6BF-B2A8-4461-A1D7-4D159BBCDAC8}">
      <dgm:prSet/>
      <dgm:spPr/>
      <dgm:t>
        <a:bodyPr/>
        <a:lstStyle/>
        <a:p>
          <a:r>
            <a:rPr lang="cs-CZ"/>
            <a:t>evaluating the quality of a test object. </a:t>
          </a:r>
          <a:endParaRPr lang="en-US"/>
        </a:p>
      </dgm:t>
    </dgm:pt>
    <dgm:pt modelId="{E38C842D-527A-416B-BEBE-3764192E4589}" type="parTrans" cxnId="{C89FA1BF-A326-4291-92B4-BF5AB47E5EC5}">
      <dgm:prSet/>
      <dgm:spPr/>
      <dgm:t>
        <a:bodyPr/>
        <a:lstStyle/>
        <a:p>
          <a:endParaRPr lang="en-US"/>
        </a:p>
      </dgm:t>
    </dgm:pt>
    <dgm:pt modelId="{380D8615-7EE9-481E-BA89-2D4E1412AAE1}" type="sibTrans" cxnId="{C89FA1BF-A326-4291-92B4-BF5AB47E5EC5}">
      <dgm:prSet/>
      <dgm:spPr/>
      <dgm:t>
        <a:bodyPr/>
        <a:lstStyle/>
        <a:p>
          <a:endParaRPr lang="en-US"/>
        </a:p>
      </dgm:t>
    </dgm:pt>
    <dgm:pt modelId="{86473AD7-4311-684A-89F0-789F645D6B8F}" type="pres">
      <dgm:prSet presAssocID="{65B26B64-F8A3-4F7C-B39A-FFE3E08C4A35}" presName="Name0" presStyleCnt="0">
        <dgm:presLayoutVars>
          <dgm:dir/>
          <dgm:animLvl val="lvl"/>
          <dgm:resizeHandles val="exact"/>
        </dgm:presLayoutVars>
      </dgm:prSet>
      <dgm:spPr/>
    </dgm:pt>
    <dgm:pt modelId="{1E98F5E5-6597-6F44-9934-1955DAE64C0E}" type="pres">
      <dgm:prSet presAssocID="{3E8716F7-A5A5-4E23-9DCD-C0BBF0FA5218}" presName="boxAndChildren" presStyleCnt="0"/>
      <dgm:spPr/>
    </dgm:pt>
    <dgm:pt modelId="{9E7A87F9-0564-E640-A39D-C25C63E1ACD6}" type="pres">
      <dgm:prSet presAssocID="{3E8716F7-A5A5-4E23-9DCD-C0BBF0FA5218}" presName="parentTextBox" presStyleLbl="node1" presStyleIdx="0" presStyleCnt="2"/>
      <dgm:spPr/>
    </dgm:pt>
    <dgm:pt modelId="{697ED9E4-9385-5C41-BC43-79006888F392}" type="pres">
      <dgm:prSet presAssocID="{3E8716F7-A5A5-4E23-9DCD-C0BBF0FA5218}" presName="entireBox" presStyleLbl="node1" presStyleIdx="0" presStyleCnt="2"/>
      <dgm:spPr/>
    </dgm:pt>
    <dgm:pt modelId="{350248A9-9578-5A4E-AE41-1267F170BB4E}" type="pres">
      <dgm:prSet presAssocID="{3E8716F7-A5A5-4E23-9DCD-C0BBF0FA5218}" presName="descendantBox" presStyleCnt="0"/>
      <dgm:spPr/>
    </dgm:pt>
    <dgm:pt modelId="{6CF76A87-D998-7741-A6E3-E971A212D5B5}" type="pres">
      <dgm:prSet presAssocID="{FDACC74A-B023-4A03-AE80-A262B7BED24A}" presName="childTextBox" presStyleLbl="fgAccFollowNode1" presStyleIdx="0" presStyleCnt="7">
        <dgm:presLayoutVars>
          <dgm:bulletEnabled val="1"/>
        </dgm:presLayoutVars>
      </dgm:prSet>
      <dgm:spPr/>
    </dgm:pt>
    <dgm:pt modelId="{A1F3AB6B-D483-564F-9111-F965D2138DCE}" type="pres">
      <dgm:prSet presAssocID="{7491A1B0-1A91-4780-8017-D92A6B2D366D}" presName="childTextBox" presStyleLbl="fgAccFollowNode1" presStyleIdx="1" presStyleCnt="7">
        <dgm:presLayoutVars>
          <dgm:bulletEnabled val="1"/>
        </dgm:presLayoutVars>
      </dgm:prSet>
      <dgm:spPr/>
    </dgm:pt>
    <dgm:pt modelId="{1ABA2A04-362B-7B4F-81B1-EFDF5967F270}" type="pres">
      <dgm:prSet presAssocID="{3CD33454-C0A3-4BED-B388-689450581790}" presName="childTextBox" presStyleLbl="fgAccFollowNode1" presStyleIdx="2" presStyleCnt="7">
        <dgm:presLayoutVars>
          <dgm:bulletEnabled val="1"/>
        </dgm:presLayoutVars>
      </dgm:prSet>
      <dgm:spPr/>
    </dgm:pt>
    <dgm:pt modelId="{48C63D6C-E4A1-684F-A95F-D0EC68D128FF}" type="pres">
      <dgm:prSet presAssocID="{60B7AE02-5F9F-4939-8850-3A2C83E4FA2F}" presName="childTextBox" presStyleLbl="fgAccFollowNode1" presStyleIdx="3" presStyleCnt="7">
        <dgm:presLayoutVars>
          <dgm:bulletEnabled val="1"/>
        </dgm:presLayoutVars>
      </dgm:prSet>
      <dgm:spPr/>
    </dgm:pt>
    <dgm:pt modelId="{B3DA4492-EC81-B741-A967-8C2E7E03F132}" type="pres">
      <dgm:prSet presAssocID="{767D498A-2582-4BFC-83B1-792DB0C70EB7}" presName="childTextBox" presStyleLbl="fgAccFollowNode1" presStyleIdx="4" presStyleCnt="7">
        <dgm:presLayoutVars>
          <dgm:bulletEnabled val="1"/>
        </dgm:presLayoutVars>
      </dgm:prSet>
      <dgm:spPr/>
    </dgm:pt>
    <dgm:pt modelId="{6C09AC61-0E36-E143-AEBB-8A9E16277E86}" type="pres">
      <dgm:prSet presAssocID="{9C072871-2B06-4FAE-87E8-48CAE8ABBE21}" presName="childTextBox" presStyleLbl="fgAccFollowNode1" presStyleIdx="5" presStyleCnt="7">
        <dgm:presLayoutVars>
          <dgm:bulletEnabled val="1"/>
        </dgm:presLayoutVars>
      </dgm:prSet>
      <dgm:spPr/>
    </dgm:pt>
    <dgm:pt modelId="{FEA737C7-7395-7F4B-8A9F-11896A9D3CCF}" type="pres">
      <dgm:prSet presAssocID="{7A58F6BF-B2A8-4461-A1D7-4D159BBCDAC8}" presName="childTextBox" presStyleLbl="fgAccFollowNode1" presStyleIdx="6" presStyleCnt="7">
        <dgm:presLayoutVars>
          <dgm:bulletEnabled val="1"/>
        </dgm:presLayoutVars>
      </dgm:prSet>
      <dgm:spPr/>
    </dgm:pt>
    <dgm:pt modelId="{30571A90-7C55-4443-8D87-F2134A56D298}" type="pres">
      <dgm:prSet presAssocID="{F3E40102-3CA7-4F7F-8A17-CC3D91F0711A}" presName="sp" presStyleCnt="0"/>
      <dgm:spPr/>
    </dgm:pt>
    <dgm:pt modelId="{6914BFA4-AEF3-CD49-ABE4-9A4DDB16A289}" type="pres">
      <dgm:prSet presAssocID="{F8E7921A-54D6-4FFE-AB06-FA301BC5FC6A}" presName="arrowAndChildren" presStyleCnt="0"/>
      <dgm:spPr/>
    </dgm:pt>
    <dgm:pt modelId="{BE292513-1866-324B-8EE9-1C4E979F8C69}" type="pres">
      <dgm:prSet presAssocID="{F8E7921A-54D6-4FFE-AB06-FA301BC5FC6A}" presName="parentTextArrow" presStyleLbl="node1" presStyleIdx="1" presStyleCnt="2"/>
      <dgm:spPr/>
    </dgm:pt>
  </dgm:ptLst>
  <dgm:cxnLst>
    <dgm:cxn modelId="{CF704B01-05FD-9142-A2A4-B9999C31C525}" type="presOf" srcId="{3E8716F7-A5A5-4E23-9DCD-C0BBF0FA5218}" destId="{697ED9E4-9385-5C41-BC43-79006888F392}" srcOrd="1" destOrd="0" presId="urn:microsoft.com/office/officeart/2005/8/layout/process4"/>
    <dgm:cxn modelId="{167FE31B-01A4-2041-BC00-8DD8985434FA}" type="presOf" srcId="{65B26B64-F8A3-4F7C-B39A-FFE3E08C4A35}" destId="{86473AD7-4311-684A-89F0-789F645D6B8F}" srcOrd="0" destOrd="0" presId="urn:microsoft.com/office/officeart/2005/8/layout/process4"/>
    <dgm:cxn modelId="{5D39951E-DCB4-224A-8E3B-EC2DCFED1918}" type="presOf" srcId="{F8E7921A-54D6-4FFE-AB06-FA301BC5FC6A}" destId="{BE292513-1866-324B-8EE9-1C4E979F8C69}" srcOrd="0" destOrd="0" presId="urn:microsoft.com/office/officeart/2005/8/layout/process4"/>
    <dgm:cxn modelId="{3CF83C26-A396-234F-BE28-1AA92C835E54}" type="presOf" srcId="{60B7AE02-5F9F-4939-8850-3A2C83E4FA2F}" destId="{48C63D6C-E4A1-684F-A95F-D0EC68D128FF}" srcOrd="0" destOrd="0" presId="urn:microsoft.com/office/officeart/2005/8/layout/process4"/>
    <dgm:cxn modelId="{8E0B0F36-582C-6948-8EFD-027D012A4175}" type="presOf" srcId="{7A58F6BF-B2A8-4461-A1D7-4D159BBCDAC8}" destId="{FEA737C7-7395-7F4B-8A9F-11896A9D3CCF}" srcOrd="0" destOrd="0" presId="urn:microsoft.com/office/officeart/2005/8/layout/process4"/>
    <dgm:cxn modelId="{7074FB3B-CFF1-4984-8D95-E630A2F00916}" srcId="{65B26B64-F8A3-4F7C-B39A-FFE3E08C4A35}" destId="{F8E7921A-54D6-4FFE-AB06-FA301BC5FC6A}" srcOrd="0" destOrd="0" parTransId="{4FC209FE-7398-4F82-A64D-62A509B90982}" sibTransId="{F3E40102-3CA7-4F7F-8A17-CC3D91F0711A}"/>
    <dgm:cxn modelId="{A5129940-85D7-4747-8232-C6E03D035776}" srcId="{3E8716F7-A5A5-4E23-9DCD-C0BBF0FA5218}" destId="{767D498A-2582-4BFC-83B1-792DB0C70EB7}" srcOrd="4" destOrd="0" parTransId="{3C728558-8957-4AF8-AB86-45F0F17B5F17}" sibTransId="{E48F69F1-10F3-44C9-A9AE-9D19DA08A2EB}"/>
    <dgm:cxn modelId="{E9F10145-9EAD-7B41-ACCF-12F93F62EDC1}" type="presOf" srcId="{767D498A-2582-4BFC-83B1-792DB0C70EB7}" destId="{B3DA4492-EC81-B741-A967-8C2E7E03F132}" srcOrd="0" destOrd="0" presId="urn:microsoft.com/office/officeart/2005/8/layout/process4"/>
    <dgm:cxn modelId="{41A1085D-E2C3-4D06-8DC0-03A8E69C0DA3}" srcId="{3E8716F7-A5A5-4E23-9DCD-C0BBF0FA5218}" destId="{9C072871-2B06-4FAE-87E8-48CAE8ABBE21}" srcOrd="5" destOrd="0" parTransId="{9D0ADF58-8D35-40B4-9CAF-C064D5D27A65}" sibTransId="{6E9F5BCF-360E-4EA8-A816-FCEEE5DBA976}"/>
    <dgm:cxn modelId="{2EC8AA87-8EFE-496B-964D-EE2C19E22C7F}" srcId="{3E8716F7-A5A5-4E23-9DCD-C0BBF0FA5218}" destId="{7491A1B0-1A91-4780-8017-D92A6B2D366D}" srcOrd="1" destOrd="0" parTransId="{9C19DD5B-C36B-4D7D-9E77-71CB8279B47F}" sibTransId="{C0D1C626-5858-4938-BF7C-1AA8828861D6}"/>
    <dgm:cxn modelId="{49F48B90-BDC6-42F1-BD0B-5AB2B8F77877}" srcId="{65B26B64-F8A3-4F7C-B39A-FFE3E08C4A35}" destId="{3E8716F7-A5A5-4E23-9DCD-C0BBF0FA5218}" srcOrd="1" destOrd="0" parTransId="{DE5BC091-365A-4E06-AF7D-3E28218CA407}" sibTransId="{087C788A-6327-4E75-BCE6-51615D252B8E}"/>
    <dgm:cxn modelId="{30995A93-27EB-AC4C-8CB3-DF0E7B15996F}" type="presOf" srcId="{3CD33454-C0A3-4BED-B388-689450581790}" destId="{1ABA2A04-362B-7B4F-81B1-EFDF5967F270}" srcOrd="0" destOrd="0" presId="urn:microsoft.com/office/officeart/2005/8/layout/process4"/>
    <dgm:cxn modelId="{1DBA5CA1-AAC2-4EC5-954A-F176C42AFA54}" srcId="{3E8716F7-A5A5-4E23-9DCD-C0BBF0FA5218}" destId="{60B7AE02-5F9F-4939-8850-3A2C83E4FA2F}" srcOrd="3" destOrd="0" parTransId="{6B2F6DA0-EF66-44B1-9F64-E823CBE3E1CE}" sibTransId="{AADF3019-4219-40C2-ACE8-B32994D2E356}"/>
    <dgm:cxn modelId="{331ABAB5-7F8D-FC49-A417-9DC76392FB82}" type="presOf" srcId="{3E8716F7-A5A5-4E23-9DCD-C0BBF0FA5218}" destId="{9E7A87F9-0564-E640-A39D-C25C63E1ACD6}" srcOrd="0" destOrd="0" presId="urn:microsoft.com/office/officeart/2005/8/layout/process4"/>
    <dgm:cxn modelId="{C89FA1BF-A326-4291-92B4-BF5AB47E5EC5}" srcId="{3E8716F7-A5A5-4E23-9DCD-C0BBF0FA5218}" destId="{7A58F6BF-B2A8-4461-A1D7-4D159BBCDAC8}" srcOrd="6" destOrd="0" parTransId="{E38C842D-527A-416B-BEBE-3764192E4589}" sibTransId="{380D8615-7EE9-481E-BA89-2D4E1412AAE1}"/>
    <dgm:cxn modelId="{23132CE3-343D-F942-9D3D-C213224B1B3A}" type="presOf" srcId="{7491A1B0-1A91-4780-8017-D92A6B2D366D}" destId="{A1F3AB6B-D483-564F-9111-F965D2138DCE}" srcOrd="0" destOrd="0" presId="urn:microsoft.com/office/officeart/2005/8/layout/process4"/>
    <dgm:cxn modelId="{087F53E9-5BC3-F54F-9B6C-2E4CFD72290C}" type="presOf" srcId="{9C072871-2B06-4FAE-87E8-48CAE8ABBE21}" destId="{6C09AC61-0E36-E143-AEBB-8A9E16277E86}" srcOrd="0" destOrd="0" presId="urn:microsoft.com/office/officeart/2005/8/layout/process4"/>
    <dgm:cxn modelId="{226CC4F8-BAF4-463E-8CE3-67A82E4E7A2A}" srcId="{3E8716F7-A5A5-4E23-9DCD-C0BBF0FA5218}" destId="{FDACC74A-B023-4A03-AE80-A262B7BED24A}" srcOrd="0" destOrd="0" parTransId="{99E6478D-75A0-4DE4-9C16-EE6887CE164D}" sibTransId="{CF8C5E42-9519-4990-8DFE-360330FC63AB}"/>
    <dgm:cxn modelId="{72CF5FF9-1E16-4B45-B219-F14BC363E367}" type="presOf" srcId="{FDACC74A-B023-4A03-AE80-A262B7BED24A}" destId="{6CF76A87-D998-7741-A6E3-E971A212D5B5}" srcOrd="0" destOrd="0" presId="urn:microsoft.com/office/officeart/2005/8/layout/process4"/>
    <dgm:cxn modelId="{02D92EFC-E567-4AB1-97F2-301A355DCF5B}" srcId="{3E8716F7-A5A5-4E23-9DCD-C0BBF0FA5218}" destId="{3CD33454-C0A3-4BED-B388-689450581790}" srcOrd="2" destOrd="0" parTransId="{AA45A467-3037-461F-8207-BEE66EFDBA22}" sibTransId="{3B80746F-A6F0-47F6-A3D4-6CCEEC3EF058}"/>
    <dgm:cxn modelId="{92FBBB04-6703-3D42-BFFB-99EABA78F2E2}" type="presParOf" srcId="{86473AD7-4311-684A-89F0-789F645D6B8F}" destId="{1E98F5E5-6597-6F44-9934-1955DAE64C0E}" srcOrd="0" destOrd="0" presId="urn:microsoft.com/office/officeart/2005/8/layout/process4"/>
    <dgm:cxn modelId="{598C4520-CF57-F843-83FE-86D935344226}" type="presParOf" srcId="{1E98F5E5-6597-6F44-9934-1955DAE64C0E}" destId="{9E7A87F9-0564-E640-A39D-C25C63E1ACD6}" srcOrd="0" destOrd="0" presId="urn:microsoft.com/office/officeart/2005/8/layout/process4"/>
    <dgm:cxn modelId="{A5D3F27C-AD70-3446-A94D-1B489CFAB074}" type="presParOf" srcId="{1E98F5E5-6597-6F44-9934-1955DAE64C0E}" destId="{697ED9E4-9385-5C41-BC43-79006888F392}" srcOrd="1" destOrd="0" presId="urn:microsoft.com/office/officeart/2005/8/layout/process4"/>
    <dgm:cxn modelId="{AA3B477E-9CC2-8E43-9FE5-896E569FB139}" type="presParOf" srcId="{1E98F5E5-6597-6F44-9934-1955DAE64C0E}" destId="{350248A9-9578-5A4E-AE41-1267F170BB4E}" srcOrd="2" destOrd="0" presId="urn:microsoft.com/office/officeart/2005/8/layout/process4"/>
    <dgm:cxn modelId="{29159FC8-F021-7049-9A75-46A404F6CBB7}" type="presParOf" srcId="{350248A9-9578-5A4E-AE41-1267F170BB4E}" destId="{6CF76A87-D998-7741-A6E3-E971A212D5B5}" srcOrd="0" destOrd="0" presId="urn:microsoft.com/office/officeart/2005/8/layout/process4"/>
    <dgm:cxn modelId="{711CFF67-0AEB-2B4C-AB38-E2E1F48985DD}" type="presParOf" srcId="{350248A9-9578-5A4E-AE41-1267F170BB4E}" destId="{A1F3AB6B-D483-564F-9111-F965D2138DCE}" srcOrd="1" destOrd="0" presId="urn:microsoft.com/office/officeart/2005/8/layout/process4"/>
    <dgm:cxn modelId="{E197ECD1-ABB1-3545-9107-155D4EACBADA}" type="presParOf" srcId="{350248A9-9578-5A4E-AE41-1267F170BB4E}" destId="{1ABA2A04-362B-7B4F-81B1-EFDF5967F270}" srcOrd="2" destOrd="0" presId="urn:microsoft.com/office/officeart/2005/8/layout/process4"/>
    <dgm:cxn modelId="{0B03EA65-629C-7C4F-B2B3-7B5D2B1E5BF3}" type="presParOf" srcId="{350248A9-9578-5A4E-AE41-1267F170BB4E}" destId="{48C63D6C-E4A1-684F-A95F-D0EC68D128FF}" srcOrd="3" destOrd="0" presId="urn:microsoft.com/office/officeart/2005/8/layout/process4"/>
    <dgm:cxn modelId="{C8E66D8D-AB01-7842-88AB-8AA42C9BFEB8}" type="presParOf" srcId="{350248A9-9578-5A4E-AE41-1267F170BB4E}" destId="{B3DA4492-EC81-B741-A967-8C2E7E03F132}" srcOrd="4" destOrd="0" presId="urn:microsoft.com/office/officeart/2005/8/layout/process4"/>
    <dgm:cxn modelId="{994B0EEB-A68F-3B40-AB72-DB76F8FF365B}" type="presParOf" srcId="{350248A9-9578-5A4E-AE41-1267F170BB4E}" destId="{6C09AC61-0E36-E143-AEBB-8A9E16277E86}" srcOrd="5" destOrd="0" presId="urn:microsoft.com/office/officeart/2005/8/layout/process4"/>
    <dgm:cxn modelId="{049D553D-74DD-E94F-83F4-403293476D37}" type="presParOf" srcId="{350248A9-9578-5A4E-AE41-1267F170BB4E}" destId="{FEA737C7-7395-7F4B-8A9F-11896A9D3CCF}" srcOrd="6" destOrd="0" presId="urn:microsoft.com/office/officeart/2005/8/layout/process4"/>
    <dgm:cxn modelId="{EB3002BC-BC78-7F40-8CC1-B669E91C62D0}" type="presParOf" srcId="{86473AD7-4311-684A-89F0-789F645D6B8F}" destId="{30571A90-7C55-4443-8D87-F2134A56D298}" srcOrd="1" destOrd="0" presId="urn:microsoft.com/office/officeart/2005/8/layout/process4"/>
    <dgm:cxn modelId="{3C9B24B2-2250-124E-9E1E-80A04F2531EC}" type="presParOf" srcId="{86473AD7-4311-684A-89F0-789F645D6B8F}" destId="{6914BFA4-AEF3-CD49-ABE4-9A4DDB16A289}" srcOrd="2" destOrd="0" presId="urn:microsoft.com/office/officeart/2005/8/layout/process4"/>
    <dgm:cxn modelId="{F39AA75C-6B7C-F54A-A728-54E1C4E63663}" type="presParOf" srcId="{6914BFA4-AEF3-CD49-ABE4-9A4DDB16A289}" destId="{BE292513-1866-324B-8EE9-1C4E979F8C6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7B1867-D062-4FA8-962D-49F0D40683D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B55FA72-0D23-43AB-8376-33945073B4FC}">
      <dgm:prSet/>
      <dgm:spPr/>
      <dgm:t>
        <a:bodyPr/>
        <a:lstStyle/>
        <a:p>
          <a:r>
            <a:rPr lang="cs-CZ"/>
            <a:t>Testing shows the presence of defects, not their absence </a:t>
          </a:r>
          <a:endParaRPr lang="en-US"/>
        </a:p>
      </dgm:t>
    </dgm:pt>
    <dgm:pt modelId="{A13FFB4D-B4C9-467F-9A7D-6DD90ADA291E}" type="parTrans" cxnId="{B88C51C7-0298-4451-98B7-DDD2DF1FA147}">
      <dgm:prSet/>
      <dgm:spPr/>
      <dgm:t>
        <a:bodyPr/>
        <a:lstStyle/>
        <a:p>
          <a:endParaRPr lang="en-US"/>
        </a:p>
      </dgm:t>
    </dgm:pt>
    <dgm:pt modelId="{29D7DFC9-19D0-4D63-97B5-E58102D84728}" type="sibTrans" cxnId="{B88C51C7-0298-4451-98B7-DDD2DF1FA147}">
      <dgm:prSet/>
      <dgm:spPr/>
      <dgm:t>
        <a:bodyPr/>
        <a:lstStyle/>
        <a:p>
          <a:endParaRPr lang="en-US"/>
        </a:p>
      </dgm:t>
    </dgm:pt>
    <dgm:pt modelId="{1A761467-76FB-4AF4-A156-C1BF70AC5109}">
      <dgm:prSet/>
      <dgm:spPr/>
      <dgm:t>
        <a:bodyPr/>
        <a:lstStyle/>
        <a:p>
          <a:r>
            <a:rPr lang="cs-CZ"/>
            <a:t>Exhaustive testing is impossible </a:t>
          </a:r>
          <a:endParaRPr lang="en-US"/>
        </a:p>
      </dgm:t>
    </dgm:pt>
    <dgm:pt modelId="{083165DB-F59E-496D-A569-9C99C0B53181}" type="parTrans" cxnId="{B6215BE7-D225-4FD4-AD30-664B46BC06B6}">
      <dgm:prSet/>
      <dgm:spPr/>
      <dgm:t>
        <a:bodyPr/>
        <a:lstStyle/>
        <a:p>
          <a:endParaRPr lang="en-US"/>
        </a:p>
      </dgm:t>
    </dgm:pt>
    <dgm:pt modelId="{9E3A4DA7-08F8-4B75-A0CB-F34790CDF7AA}" type="sibTrans" cxnId="{B6215BE7-D225-4FD4-AD30-664B46BC06B6}">
      <dgm:prSet/>
      <dgm:spPr/>
      <dgm:t>
        <a:bodyPr/>
        <a:lstStyle/>
        <a:p>
          <a:endParaRPr lang="en-US"/>
        </a:p>
      </dgm:t>
    </dgm:pt>
    <dgm:pt modelId="{804F37C5-2510-4C47-A460-5600AACF76DE}">
      <dgm:prSet/>
      <dgm:spPr/>
      <dgm:t>
        <a:bodyPr/>
        <a:lstStyle/>
        <a:p>
          <a:r>
            <a:rPr lang="cs-CZ"/>
            <a:t>Early testing saves time and money </a:t>
          </a:r>
          <a:endParaRPr lang="en-US"/>
        </a:p>
      </dgm:t>
    </dgm:pt>
    <dgm:pt modelId="{95D81474-5189-49CD-8075-C1A86FF40E32}" type="parTrans" cxnId="{82356A5E-11E2-4630-B24D-1A2EFB342B3F}">
      <dgm:prSet/>
      <dgm:spPr/>
      <dgm:t>
        <a:bodyPr/>
        <a:lstStyle/>
        <a:p>
          <a:endParaRPr lang="en-US"/>
        </a:p>
      </dgm:t>
    </dgm:pt>
    <dgm:pt modelId="{EF0D1C3F-D299-4E92-994B-109C5AA4B997}" type="sibTrans" cxnId="{82356A5E-11E2-4630-B24D-1A2EFB342B3F}">
      <dgm:prSet/>
      <dgm:spPr/>
      <dgm:t>
        <a:bodyPr/>
        <a:lstStyle/>
        <a:p>
          <a:endParaRPr lang="en-US"/>
        </a:p>
      </dgm:t>
    </dgm:pt>
    <dgm:pt modelId="{844F3A97-3DFB-4388-B18E-A82EE7904029}">
      <dgm:prSet/>
      <dgm:spPr/>
      <dgm:t>
        <a:bodyPr/>
        <a:lstStyle/>
        <a:p>
          <a:r>
            <a:rPr lang="cs-CZ"/>
            <a:t>Defects cluster together </a:t>
          </a:r>
          <a:endParaRPr lang="en-US"/>
        </a:p>
      </dgm:t>
    </dgm:pt>
    <dgm:pt modelId="{7BAAED0A-93D8-4453-9FDA-2A1902248480}" type="parTrans" cxnId="{7EF22586-ED78-428E-AD0A-C6ADF8AAFD3D}">
      <dgm:prSet/>
      <dgm:spPr/>
      <dgm:t>
        <a:bodyPr/>
        <a:lstStyle/>
        <a:p>
          <a:endParaRPr lang="en-US"/>
        </a:p>
      </dgm:t>
    </dgm:pt>
    <dgm:pt modelId="{48703ED6-5B68-44A6-99A6-A472B0166736}" type="sibTrans" cxnId="{7EF22586-ED78-428E-AD0A-C6ADF8AAFD3D}">
      <dgm:prSet/>
      <dgm:spPr/>
      <dgm:t>
        <a:bodyPr/>
        <a:lstStyle/>
        <a:p>
          <a:endParaRPr lang="en-US"/>
        </a:p>
      </dgm:t>
    </dgm:pt>
    <dgm:pt modelId="{C9863CC7-3486-4FC3-A2DB-14510C797210}">
      <dgm:prSet/>
      <dgm:spPr/>
      <dgm:t>
        <a:bodyPr/>
        <a:lstStyle/>
        <a:p>
          <a:r>
            <a:rPr lang="cs-CZ"/>
            <a:t>Beware of the pesticide paradox </a:t>
          </a:r>
          <a:endParaRPr lang="en-US"/>
        </a:p>
      </dgm:t>
    </dgm:pt>
    <dgm:pt modelId="{FE74DEAE-ECDC-4C3E-A06E-76A3A3810214}" type="parTrans" cxnId="{2B8BA3BB-F607-438D-A79E-F13D8E6962AF}">
      <dgm:prSet/>
      <dgm:spPr/>
      <dgm:t>
        <a:bodyPr/>
        <a:lstStyle/>
        <a:p>
          <a:endParaRPr lang="en-US"/>
        </a:p>
      </dgm:t>
    </dgm:pt>
    <dgm:pt modelId="{8EE0E830-C49E-4E2C-AB02-93E507DFA942}" type="sibTrans" cxnId="{2B8BA3BB-F607-438D-A79E-F13D8E6962AF}">
      <dgm:prSet/>
      <dgm:spPr/>
      <dgm:t>
        <a:bodyPr/>
        <a:lstStyle/>
        <a:p>
          <a:endParaRPr lang="en-US"/>
        </a:p>
      </dgm:t>
    </dgm:pt>
    <dgm:pt modelId="{DE006354-2096-4CBB-9798-E9A013945CAD}">
      <dgm:prSet/>
      <dgm:spPr/>
      <dgm:t>
        <a:bodyPr/>
        <a:lstStyle/>
        <a:p>
          <a:r>
            <a:rPr lang="cs-CZ"/>
            <a:t>Testing is context dependent </a:t>
          </a:r>
          <a:endParaRPr lang="en-US"/>
        </a:p>
      </dgm:t>
    </dgm:pt>
    <dgm:pt modelId="{8A0E4396-2169-4D18-851D-008B631B399D}" type="parTrans" cxnId="{C17AF1A7-A757-4235-A4BB-CE9B6D59DE4F}">
      <dgm:prSet/>
      <dgm:spPr/>
      <dgm:t>
        <a:bodyPr/>
        <a:lstStyle/>
        <a:p>
          <a:endParaRPr lang="en-US"/>
        </a:p>
      </dgm:t>
    </dgm:pt>
    <dgm:pt modelId="{F0958224-AAA6-4EF7-9B05-07FEDABD2A1A}" type="sibTrans" cxnId="{C17AF1A7-A757-4235-A4BB-CE9B6D59DE4F}">
      <dgm:prSet/>
      <dgm:spPr/>
      <dgm:t>
        <a:bodyPr/>
        <a:lstStyle/>
        <a:p>
          <a:endParaRPr lang="en-US"/>
        </a:p>
      </dgm:t>
    </dgm:pt>
    <dgm:pt modelId="{359AE089-9669-496E-A6FF-ACC1C998226D}">
      <dgm:prSet/>
      <dgm:spPr/>
      <dgm:t>
        <a:bodyPr/>
        <a:lstStyle/>
        <a:p>
          <a:r>
            <a:rPr lang="cs-CZ" dirty="0"/>
            <a:t>Absence-</a:t>
          </a:r>
          <a:r>
            <a:rPr lang="cs-CZ" dirty="0" err="1"/>
            <a:t>of</a:t>
          </a:r>
          <a:r>
            <a:rPr lang="cs-CZ" dirty="0"/>
            <a:t>-</a:t>
          </a:r>
          <a:r>
            <a:rPr lang="cs-CZ" dirty="0" err="1"/>
            <a:t>errors</a:t>
          </a:r>
          <a:r>
            <a:rPr lang="cs-CZ" dirty="0"/>
            <a:t> </a:t>
          </a:r>
          <a:r>
            <a:rPr lang="cs-CZ" dirty="0" err="1"/>
            <a:t>is</a:t>
          </a:r>
          <a:r>
            <a:rPr lang="cs-CZ" dirty="0"/>
            <a:t> a </a:t>
          </a:r>
          <a:r>
            <a:rPr lang="cs-CZ" dirty="0" err="1"/>
            <a:t>fallacy</a:t>
          </a:r>
          <a:r>
            <a:rPr lang="cs-CZ" dirty="0"/>
            <a:t> </a:t>
          </a:r>
          <a:endParaRPr lang="en-US" dirty="0"/>
        </a:p>
      </dgm:t>
    </dgm:pt>
    <dgm:pt modelId="{F7D7415B-9BA7-489F-8662-03E81A846C6A}" type="parTrans" cxnId="{2FB90B98-705B-4DFD-9523-94BD62D2DF0D}">
      <dgm:prSet/>
      <dgm:spPr/>
      <dgm:t>
        <a:bodyPr/>
        <a:lstStyle/>
        <a:p>
          <a:endParaRPr lang="en-US"/>
        </a:p>
      </dgm:t>
    </dgm:pt>
    <dgm:pt modelId="{BAD76E40-96C2-4684-B624-3C2C12D65544}" type="sibTrans" cxnId="{2FB90B98-705B-4DFD-9523-94BD62D2DF0D}">
      <dgm:prSet/>
      <dgm:spPr/>
      <dgm:t>
        <a:bodyPr/>
        <a:lstStyle/>
        <a:p>
          <a:endParaRPr lang="en-US"/>
        </a:p>
      </dgm:t>
    </dgm:pt>
    <dgm:pt modelId="{4AF32A2E-C681-0C45-926F-9C80D0E47505}" type="pres">
      <dgm:prSet presAssocID="{F87B1867-D062-4FA8-962D-49F0D40683DB}" presName="vert0" presStyleCnt="0">
        <dgm:presLayoutVars>
          <dgm:dir/>
          <dgm:animOne val="branch"/>
          <dgm:animLvl val="lvl"/>
        </dgm:presLayoutVars>
      </dgm:prSet>
      <dgm:spPr/>
    </dgm:pt>
    <dgm:pt modelId="{D32BAB7C-0BA7-6247-B40E-CCDAC5C9400B}" type="pres">
      <dgm:prSet presAssocID="{DB55FA72-0D23-43AB-8376-33945073B4FC}" presName="thickLine" presStyleLbl="alignNode1" presStyleIdx="0" presStyleCnt="7"/>
      <dgm:spPr/>
    </dgm:pt>
    <dgm:pt modelId="{820F318C-EFFB-414F-95F9-5F584FCBBAF9}" type="pres">
      <dgm:prSet presAssocID="{DB55FA72-0D23-43AB-8376-33945073B4FC}" presName="horz1" presStyleCnt="0"/>
      <dgm:spPr/>
    </dgm:pt>
    <dgm:pt modelId="{8D5B089D-E755-C24E-B858-E50285D1EC83}" type="pres">
      <dgm:prSet presAssocID="{DB55FA72-0D23-43AB-8376-33945073B4FC}" presName="tx1" presStyleLbl="revTx" presStyleIdx="0" presStyleCnt="7"/>
      <dgm:spPr/>
    </dgm:pt>
    <dgm:pt modelId="{57BE9B03-B081-B54F-899C-F1172F55C443}" type="pres">
      <dgm:prSet presAssocID="{DB55FA72-0D23-43AB-8376-33945073B4FC}" presName="vert1" presStyleCnt="0"/>
      <dgm:spPr/>
    </dgm:pt>
    <dgm:pt modelId="{DA6FA329-D3CF-D84B-B20E-A8E9358C2734}" type="pres">
      <dgm:prSet presAssocID="{1A761467-76FB-4AF4-A156-C1BF70AC5109}" presName="thickLine" presStyleLbl="alignNode1" presStyleIdx="1" presStyleCnt="7"/>
      <dgm:spPr/>
    </dgm:pt>
    <dgm:pt modelId="{69822E89-7B70-4443-A35A-4FC0B21BA023}" type="pres">
      <dgm:prSet presAssocID="{1A761467-76FB-4AF4-A156-C1BF70AC5109}" presName="horz1" presStyleCnt="0"/>
      <dgm:spPr/>
    </dgm:pt>
    <dgm:pt modelId="{1678FA86-38CA-8144-BDCA-054C4D13E98D}" type="pres">
      <dgm:prSet presAssocID="{1A761467-76FB-4AF4-A156-C1BF70AC5109}" presName="tx1" presStyleLbl="revTx" presStyleIdx="1" presStyleCnt="7"/>
      <dgm:spPr/>
    </dgm:pt>
    <dgm:pt modelId="{09FCADE6-849A-1C47-A1D6-EF81BE74F6E3}" type="pres">
      <dgm:prSet presAssocID="{1A761467-76FB-4AF4-A156-C1BF70AC5109}" presName="vert1" presStyleCnt="0"/>
      <dgm:spPr/>
    </dgm:pt>
    <dgm:pt modelId="{E00D7346-6A7D-514C-B8DF-77509311FE56}" type="pres">
      <dgm:prSet presAssocID="{804F37C5-2510-4C47-A460-5600AACF76DE}" presName="thickLine" presStyleLbl="alignNode1" presStyleIdx="2" presStyleCnt="7"/>
      <dgm:spPr/>
    </dgm:pt>
    <dgm:pt modelId="{B5296DA9-54D5-9442-BA86-97B9C50ED8B0}" type="pres">
      <dgm:prSet presAssocID="{804F37C5-2510-4C47-A460-5600AACF76DE}" presName="horz1" presStyleCnt="0"/>
      <dgm:spPr/>
    </dgm:pt>
    <dgm:pt modelId="{8F376359-D0E4-2749-9BF9-C065EAD49306}" type="pres">
      <dgm:prSet presAssocID="{804F37C5-2510-4C47-A460-5600AACF76DE}" presName="tx1" presStyleLbl="revTx" presStyleIdx="2" presStyleCnt="7"/>
      <dgm:spPr/>
    </dgm:pt>
    <dgm:pt modelId="{D2B642A3-3233-5B44-990E-88F5964459E7}" type="pres">
      <dgm:prSet presAssocID="{804F37C5-2510-4C47-A460-5600AACF76DE}" presName="vert1" presStyleCnt="0"/>
      <dgm:spPr/>
    </dgm:pt>
    <dgm:pt modelId="{6EA68564-06EC-AB4E-B29D-8FA6152F742D}" type="pres">
      <dgm:prSet presAssocID="{844F3A97-3DFB-4388-B18E-A82EE7904029}" presName="thickLine" presStyleLbl="alignNode1" presStyleIdx="3" presStyleCnt="7"/>
      <dgm:spPr/>
    </dgm:pt>
    <dgm:pt modelId="{E4BBB5C8-2351-874A-9AE2-DF9CF7010B95}" type="pres">
      <dgm:prSet presAssocID="{844F3A97-3DFB-4388-B18E-A82EE7904029}" presName="horz1" presStyleCnt="0"/>
      <dgm:spPr/>
    </dgm:pt>
    <dgm:pt modelId="{B47DF3E6-20B5-0747-A444-95EF9C0CCABC}" type="pres">
      <dgm:prSet presAssocID="{844F3A97-3DFB-4388-B18E-A82EE7904029}" presName="tx1" presStyleLbl="revTx" presStyleIdx="3" presStyleCnt="7"/>
      <dgm:spPr/>
    </dgm:pt>
    <dgm:pt modelId="{67A7E4A0-1531-5043-A86C-F3F9F02DE32F}" type="pres">
      <dgm:prSet presAssocID="{844F3A97-3DFB-4388-B18E-A82EE7904029}" presName="vert1" presStyleCnt="0"/>
      <dgm:spPr/>
    </dgm:pt>
    <dgm:pt modelId="{22EBEBBA-F212-EB4B-B85E-3BEA0A0ED133}" type="pres">
      <dgm:prSet presAssocID="{C9863CC7-3486-4FC3-A2DB-14510C797210}" presName="thickLine" presStyleLbl="alignNode1" presStyleIdx="4" presStyleCnt="7"/>
      <dgm:spPr/>
    </dgm:pt>
    <dgm:pt modelId="{E12A8406-9D70-DE4A-A616-8950B56D4F15}" type="pres">
      <dgm:prSet presAssocID="{C9863CC7-3486-4FC3-A2DB-14510C797210}" presName="horz1" presStyleCnt="0"/>
      <dgm:spPr/>
    </dgm:pt>
    <dgm:pt modelId="{02E3BFD5-4AF4-9346-A5BB-E7CAA86C5F8C}" type="pres">
      <dgm:prSet presAssocID="{C9863CC7-3486-4FC3-A2DB-14510C797210}" presName="tx1" presStyleLbl="revTx" presStyleIdx="4" presStyleCnt="7"/>
      <dgm:spPr/>
    </dgm:pt>
    <dgm:pt modelId="{A8FDEF7D-1AAE-F64C-931F-A431F5EF41A6}" type="pres">
      <dgm:prSet presAssocID="{C9863CC7-3486-4FC3-A2DB-14510C797210}" presName="vert1" presStyleCnt="0"/>
      <dgm:spPr/>
    </dgm:pt>
    <dgm:pt modelId="{1765E122-E372-7443-BD70-008CEBE13C10}" type="pres">
      <dgm:prSet presAssocID="{DE006354-2096-4CBB-9798-E9A013945CAD}" presName="thickLine" presStyleLbl="alignNode1" presStyleIdx="5" presStyleCnt="7"/>
      <dgm:spPr/>
    </dgm:pt>
    <dgm:pt modelId="{8F63F374-9955-1C4E-9896-9C3019497D89}" type="pres">
      <dgm:prSet presAssocID="{DE006354-2096-4CBB-9798-E9A013945CAD}" presName="horz1" presStyleCnt="0"/>
      <dgm:spPr/>
    </dgm:pt>
    <dgm:pt modelId="{3E787F04-7C89-B147-BDDE-6795194FB4AC}" type="pres">
      <dgm:prSet presAssocID="{DE006354-2096-4CBB-9798-E9A013945CAD}" presName="tx1" presStyleLbl="revTx" presStyleIdx="5" presStyleCnt="7"/>
      <dgm:spPr/>
    </dgm:pt>
    <dgm:pt modelId="{39F022FB-E774-7F41-B1FC-E771EB061F47}" type="pres">
      <dgm:prSet presAssocID="{DE006354-2096-4CBB-9798-E9A013945CAD}" presName="vert1" presStyleCnt="0"/>
      <dgm:spPr/>
    </dgm:pt>
    <dgm:pt modelId="{9599A320-8670-BA4F-BEE4-40D6EA82E654}" type="pres">
      <dgm:prSet presAssocID="{359AE089-9669-496E-A6FF-ACC1C998226D}" presName="thickLine" presStyleLbl="alignNode1" presStyleIdx="6" presStyleCnt="7"/>
      <dgm:spPr/>
    </dgm:pt>
    <dgm:pt modelId="{FA0AE49C-035F-3946-B46E-8A728C0608CF}" type="pres">
      <dgm:prSet presAssocID="{359AE089-9669-496E-A6FF-ACC1C998226D}" presName="horz1" presStyleCnt="0"/>
      <dgm:spPr/>
    </dgm:pt>
    <dgm:pt modelId="{34341BBF-3DE7-6F43-A8B9-F379CE9FBDF0}" type="pres">
      <dgm:prSet presAssocID="{359AE089-9669-496E-A6FF-ACC1C998226D}" presName="tx1" presStyleLbl="revTx" presStyleIdx="6" presStyleCnt="7"/>
      <dgm:spPr/>
    </dgm:pt>
    <dgm:pt modelId="{8756FF83-BC2B-9241-95A9-AF53E8576BB0}" type="pres">
      <dgm:prSet presAssocID="{359AE089-9669-496E-A6FF-ACC1C998226D}" presName="vert1" presStyleCnt="0"/>
      <dgm:spPr/>
    </dgm:pt>
  </dgm:ptLst>
  <dgm:cxnLst>
    <dgm:cxn modelId="{F4630400-1B7E-5C43-B8B7-73BAA47DBE39}" type="presOf" srcId="{C9863CC7-3486-4FC3-A2DB-14510C797210}" destId="{02E3BFD5-4AF4-9346-A5BB-E7CAA86C5F8C}" srcOrd="0" destOrd="0" presId="urn:microsoft.com/office/officeart/2008/layout/LinedList"/>
    <dgm:cxn modelId="{532EBD04-ACE1-AF4F-A59E-B4C018F98D27}" type="presOf" srcId="{844F3A97-3DFB-4388-B18E-A82EE7904029}" destId="{B47DF3E6-20B5-0747-A444-95EF9C0CCABC}" srcOrd="0" destOrd="0" presId="urn:microsoft.com/office/officeart/2008/layout/LinedList"/>
    <dgm:cxn modelId="{34F7852D-FCF1-5147-826A-E837DAF7A8D3}" type="presOf" srcId="{804F37C5-2510-4C47-A460-5600AACF76DE}" destId="{8F376359-D0E4-2749-9BF9-C065EAD49306}" srcOrd="0" destOrd="0" presId="urn:microsoft.com/office/officeart/2008/layout/LinedList"/>
    <dgm:cxn modelId="{AF22A82D-C0A9-C343-94D3-1A2EEDA869BC}" type="presOf" srcId="{DB55FA72-0D23-43AB-8376-33945073B4FC}" destId="{8D5B089D-E755-C24E-B858-E50285D1EC83}" srcOrd="0" destOrd="0" presId="urn:microsoft.com/office/officeart/2008/layout/LinedList"/>
    <dgm:cxn modelId="{226A8C45-DCBB-7945-BFCB-B28CB8C5FC39}" type="presOf" srcId="{DE006354-2096-4CBB-9798-E9A013945CAD}" destId="{3E787F04-7C89-B147-BDDE-6795194FB4AC}" srcOrd="0" destOrd="0" presId="urn:microsoft.com/office/officeart/2008/layout/LinedList"/>
    <dgm:cxn modelId="{82356A5E-11E2-4630-B24D-1A2EFB342B3F}" srcId="{F87B1867-D062-4FA8-962D-49F0D40683DB}" destId="{804F37C5-2510-4C47-A460-5600AACF76DE}" srcOrd="2" destOrd="0" parTransId="{95D81474-5189-49CD-8075-C1A86FF40E32}" sibTransId="{EF0D1C3F-D299-4E92-994B-109C5AA4B997}"/>
    <dgm:cxn modelId="{7EF22586-ED78-428E-AD0A-C6ADF8AAFD3D}" srcId="{F87B1867-D062-4FA8-962D-49F0D40683DB}" destId="{844F3A97-3DFB-4388-B18E-A82EE7904029}" srcOrd="3" destOrd="0" parTransId="{7BAAED0A-93D8-4453-9FDA-2A1902248480}" sibTransId="{48703ED6-5B68-44A6-99A6-A472B0166736}"/>
    <dgm:cxn modelId="{2FB90B98-705B-4DFD-9523-94BD62D2DF0D}" srcId="{F87B1867-D062-4FA8-962D-49F0D40683DB}" destId="{359AE089-9669-496E-A6FF-ACC1C998226D}" srcOrd="6" destOrd="0" parTransId="{F7D7415B-9BA7-489F-8662-03E81A846C6A}" sibTransId="{BAD76E40-96C2-4684-B624-3C2C12D65544}"/>
    <dgm:cxn modelId="{C17AF1A7-A757-4235-A4BB-CE9B6D59DE4F}" srcId="{F87B1867-D062-4FA8-962D-49F0D40683DB}" destId="{DE006354-2096-4CBB-9798-E9A013945CAD}" srcOrd="5" destOrd="0" parTransId="{8A0E4396-2169-4D18-851D-008B631B399D}" sibTransId="{F0958224-AAA6-4EF7-9B05-07FEDABD2A1A}"/>
    <dgm:cxn modelId="{DC320CB9-86D0-9243-B570-3E87B17BD6C5}" type="presOf" srcId="{1A761467-76FB-4AF4-A156-C1BF70AC5109}" destId="{1678FA86-38CA-8144-BDCA-054C4D13E98D}" srcOrd="0" destOrd="0" presId="urn:microsoft.com/office/officeart/2008/layout/LinedList"/>
    <dgm:cxn modelId="{2B8BA3BB-F607-438D-A79E-F13D8E6962AF}" srcId="{F87B1867-D062-4FA8-962D-49F0D40683DB}" destId="{C9863CC7-3486-4FC3-A2DB-14510C797210}" srcOrd="4" destOrd="0" parTransId="{FE74DEAE-ECDC-4C3E-A06E-76A3A3810214}" sibTransId="{8EE0E830-C49E-4E2C-AB02-93E507DFA942}"/>
    <dgm:cxn modelId="{B88C51C7-0298-4451-98B7-DDD2DF1FA147}" srcId="{F87B1867-D062-4FA8-962D-49F0D40683DB}" destId="{DB55FA72-0D23-43AB-8376-33945073B4FC}" srcOrd="0" destOrd="0" parTransId="{A13FFB4D-B4C9-467F-9A7D-6DD90ADA291E}" sibTransId="{29D7DFC9-19D0-4D63-97B5-E58102D84728}"/>
    <dgm:cxn modelId="{CB09C3D4-CF34-B447-8496-0D60C8B0D1D2}" type="presOf" srcId="{F87B1867-D062-4FA8-962D-49F0D40683DB}" destId="{4AF32A2E-C681-0C45-926F-9C80D0E47505}" srcOrd="0" destOrd="0" presId="urn:microsoft.com/office/officeart/2008/layout/LinedList"/>
    <dgm:cxn modelId="{B6215BE7-D225-4FD4-AD30-664B46BC06B6}" srcId="{F87B1867-D062-4FA8-962D-49F0D40683DB}" destId="{1A761467-76FB-4AF4-A156-C1BF70AC5109}" srcOrd="1" destOrd="0" parTransId="{083165DB-F59E-496D-A569-9C99C0B53181}" sibTransId="{9E3A4DA7-08F8-4B75-A0CB-F34790CDF7AA}"/>
    <dgm:cxn modelId="{D5E468F6-599B-6D45-9913-C2AC5EB22BBD}" type="presOf" srcId="{359AE089-9669-496E-A6FF-ACC1C998226D}" destId="{34341BBF-3DE7-6F43-A8B9-F379CE9FBDF0}" srcOrd="0" destOrd="0" presId="urn:microsoft.com/office/officeart/2008/layout/LinedList"/>
    <dgm:cxn modelId="{08AA2727-7237-5E41-A6FB-4C6B6AE0BBF9}" type="presParOf" srcId="{4AF32A2E-C681-0C45-926F-9C80D0E47505}" destId="{D32BAB7C-0BA7-6247-B40E-CCDAC5C9400B}" srcOrd="0" destOrd="0" presId="urn:microsoft.com/office/officeart/2008/layout/LinedList"/>
    <dgm:cxn modelId="{2088883A-D809-DE41-B28D-7BCF3CC378E5}" type="presParOf" srcId="{4AF32A2E-C681-0C45-926F-9C80D0E47505}" destId="{820F318C-EFFB-414F-95F9-5F584FCBBAF9}" srcOrd="1" destOrd="0" presId="urn:microsoft.com/office/officeart/2008/layout/LinedList"/>
    <dgm:cxn modelId="{751D052C-31EF-A544-92BE-3E929CE28C7E}" type="presParOf" srcId="{820F318C-EFFB-414F-95F9-5F584FCBBAF9}" destId="{8D5B089D-E755-C24E-B858-E50285D1EC83}" srcOrd="0" destOrd="0" presId="urn:microsoft.com/office/officeart/2008/layout/LinedList"/>
    <dgm:cxn modelId="{B303A7C6-C108-8142-B064-C0D4AE92F5C8}" type="presParOf" srcId="{820F318C-EFFB-414F-95F9-5F584FCBBAF9}" destId="{57BE9B03-B081-B54F-899C-F1172F55C443}" srcOrd="1" destOrd="0" presId="urn:microsoft.com/office/officeart/2008/layout/LinedList"/>
    <dgm:cxn modelId="{0B7F80D2-401C-FC4C-951F-02B2D6734659}" type="presParOf" srcId="{4AF32A2E-C681-0C45-926F-9C80D0E47505}" destId="{DA6FA329-D3CF-D84B-B20E-A8E9358C2734}" srcOrd="2" destOrd="0" presId="urn:microsoft.com/office/officeart/2008/layout/LinedList"/>
    <dgm:cxn modelId="{1EEBD73C-B5EB-3A4F-84B9-16EC52723EF4}" type="presParOf" srcId="{4AF32A2E-C681-0C45-926F-9C80D0E47505}" destId="{69822E89-7B70-4443-A35A-4FC0B21BA023}" srcOrd="3" destOrd="0" presId="urn:microsoft.com/office/officeart/2008/layout/LinedList"/>
    <dgm:cxn modelId="{868422CF-731C-7440-BBD0-15A31F45B0A6}" type="presParOf" srcId="{69822E89-7B70-4443-A35A-4FC0B21BA023}" destId="{1678FA86-38CA-8144-BDCA-054C4D13E98D}" srcOrd="0" destOrd="0" presId="urn:microsoft.com/office/officeart/2008/layout/LinedList"/>
    <dgm:cxn modelId="{F4BA4C78-D267-9E46-9488-E8716EB77313}" type="presParOf" srcId="{69822E89-7B70-4443-A35A-4FC0B21BA023}" destId="{09FCADE6-849A-1C47-A1D6-EF81BE74F6E3}" srcOrd="1" destOrd="0" presId="urn:microsoft.com/office/officeart/2008/layout/LinedList"/>
    <dgm:cxn modelId="{8CBD3AF8-8490-0348-A1AB-5B7F3E0814E4}" type="presParOf" srcId="{4AF32A2E-C681-0C45-926F-9C80D0E47505}" destId="{E00D7346-6A7D-514C-B8DF-77509311FE56}" srcOrd="4" destOrd="0" presId="urn:microsoft.com/office/officeart/2008/layout/LinedList"/>
    <dgm:cxn modelId="{6C1C5959-75F3-494A-9487-9F2738C18118}" type="presParOf" srcId="{4AF32A2E-C681-0C45-926F-9C80D0E47505}" destId="{B5296DA9-54D5-9442-BA86-97B9C50ED8B0}" srcOrd="5" destOrd="0" presId="urn:microsoft.com/office/officeart/2008/layout/LinedList"/>
    <dgm:cxn modelId="{42D86B3D-4136-EF4D-9C10-5B5A849D19DF}" type="presParOf" srcId="{B5296DA9-54D5-9442-BA86-97B9C50ED8B0}" destId="{8F376359-D0E4-2749-9BF9-C065EAD49306}" srcOrd="0" destOrd="0" presId="urn:microsoft.com/office/officeart/2008/layout/LinedList"/>
    <dgm:cxn modelId="{F26DC30D-9522-8E4B-BFF5-89CD6AAF1278}" type="presParOf" srcId="{B5296DA9-54D5-9442-BA86-97B9C50ED8B0}" destId="{D2B642A3-3233-5B44-990E-88F5964459E7}" srcOrd="1" destOrd="0" presId="urn:microsoft.com/office/officeart/2008/layout/LinedList"/>
    <dgm:cxn modelId="{11377F68-E7B3-3243-884E-3E7A93CBAA5C}" type="presParOf" srcId="{4AF32A2E-C681-0C45-926F-9C80D0E47505}" destId="{6EA68564-06EC-AB4E-B29D-8FA6152F742D}" srcOrd="6" destOrd="0" presId="urn:microsoft.com/office/officeart/2008/layout/LinedList"/>
    <dgm:cxn modelId="{4260BCB1-2B6B-A14B-811B-787BE0D6C7EF}" type="presParOf" srcId="{4AF32A2E-C681-0C45-926F-9C80D0E47505}" destId="{E4BBB5C8-2351-874A-9AE2-DF9CF7010B95}" srcOrd="7" destOrd="0" presId="urn:microsoft.com/office/officeart/2008/layout/LinedList"/>
    <dgm:cxn modelId="{50CE9016-E4B1-6544-AC99-E788787AC484}" type="presParOf" srcId="{E4BBB5C8-2351-874A-9AE2-DF9CF7010B95}" destId="{B47DF3E6-20B5-0747-A444-95EF9C0CCABC}" srcOrd="0" destOrd="0" presId="urn:microsoft.com/office/officeart/2008/layout/LinedList"/>
    <dgm:cxn modelId="{B8BC037C-9D03-1B4F-87CA-7EA1B58C9FEA}" type="presParOf" srcId="{E4BBB5C8-2351-874A-9AE2-DF9CF7010B95}" destId="{67A7E4A0-1531-5043-A86C-F3F9F02DE32F}" srcOrd="1" destOrd="0" presId="urn:microsoft.com/office/officeart/2008/layout/LinedList"/>
    <dgm:cxn modelId="{CFE6668F-2884-F444-9D44-88472CA16633}" type="presParOf" srcId="{4AF32A2E-C681-0C45-926F-9C80D0E47505}" destId="{22EBEBBA-F212-EB4B-B85E-3BEA0A0ED133}" srcOrd="8" destOrd="0" presId="urn:microsoft.com/office/officeart/2008/layout/LinedList"/>
    <dgm:cxn modelId="{0806C154-3F79-9B4D-B664-CFBCA1FA6D81}" type="presParOf" srcId="{4AF32A2E-C681-0C45-926F-9C80D0E47505}" destId="{E12A8406-9D70-DE4A-A616-8950B56D4F15}" srcOrd="9" destOrd="0" presId="urn:microsoft.com/office/officeart/2008/layout/LinedList"/>
    <dgm:cxn modelId="{F1C50745-99EF-0648-933A-4793B84031D7}" type="presParOf" srcId="{E12A8406-9D70-DE4A-A616-8950B56D4F15}" destId="{02E3BFD5-4AF4-9346-A5BB-E7CAA86C5F8C}" srcOrd="0" destOrd="0" presId="urn:microsoft.com/office/officeart/2008/layout/LinedList"/>
    <dgm:cxn modelId="{640615E8-96D1-CD4A-8B46-2CA9597A9912}" type="presParOf" srcId="{E12A8406-9D70-DE4A-A616-8950B56D4F15}" destId="{A8FDEF7D-1AAE-F64C-931F-A431F5EF41A6}" srcOrd="1" destOrd="0" presId="urn:microsoft.com/office/officeart/2008/layout/LinedList"/>
    <dgm:cxn modelId="{906B78AA-A6A9-304F-A46E-2077DF33B5E2}" type="presParOf" srcId="{4AF32A2E-C681-0C45-926F-9C80D0E47505}" destId="{1765E122-E372-7443-BD70-008CEBE13C10}" srcOrd="10" destOrd="0" presId="urn:microsoft.com/office/officeart/2008/layout/LinedList"/>
    <dgm:cxn modelId="{4362DAFC-C696-824C-B0D8-FE034EBF1A18}" type="presParOf" srcId="{4AF32A2E-C681-0C45-926F-9C80D0E47505}" destId="{8F63F374-9955-1C4E-9896-9C3019497D89}" srcOrd="11" destOrd="0" presId="urn:microsoft.com/office/officeart/2008/layout/LinedList"/>
    <dgm:cxn modelId="{1B40A1A3-AA41-E841-91E5-4F202D6205E4}" type="presParOf" srcId="{8F63F374-9955-1C4E-9896-9C3019497D89}" destId="{3E787F04-7C89-B147-BDDE-6795194FB4AC}" srcOrd="0" destOrd="0" presId="urn:microsoft.com/office/officeart/2008/layout/LinedList"/>
    <dgm:cxn modelId="{420C610D-7DFD-D740-8FD1-A934AE628BCB}" type="presParOf" srcId="{8F63F374-9955-1C4E-9896-9C3019497D89}" destId="{39F022FB-E774-7F41-B1FC-E771EB061F47}" srcOrd="1" destOrd="0" presId="urn:microsoft.com/office/officeart/2008/layout/LinedList"/>
    <dgm:cxn modelId="{5BDD34BE-1586-664B-9485-D1E55317B743}" type="presParOf" srcId="{4AF32A2E-C681-0C45-926F-9C80D0E47505}" destId="{9599A320-8670-BA4F-BEE4-40D6EA82E654}" srcOrd="12" destOrd="0" presId="urn:microsoft.com/office/officeart/2008/layout/LinedList"/>
    <dgm:cxn modelId="{E8A931E3-01F0-704F-BB32-7E989C320B45}" type="presParOf" srcId="{4AF32A2E-C681-0C45-926F-9C80D0E47505}" destId="{FA0AE49C-035F-3946-B46E-8A728C0608CF}" srcOrd="13" destOrd="0" presId="urn:microsoft.com/office/officeart/2008/layout/LinedList"/>
    <dgm:cxn modelId="{0940A351-5F4B-7846-9545-2AA2BA0286E0}" type="presParOf" srcId="{FA0AE49C-035F-3946-B46E-8A728C0608CF}" destId="{34341BBF-3DE7-6F43-A8B9-F379CE9FBDF0}" srcOrd="0" destOrd="0" presId="urn:microsoft.com/office/officeart/2008/layout/LinedList"/>
    <dgm:cxn modelId="{EE6E505E-88E9-1541-BA58-B578E6A001D2}" type="presParOf" srcId="{FA0AE49C-035F-3946-B46E-8A728C0608CF}" destId="{8756FF83-BC2B-9241-95A9-AF53E8576B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747C7-7A39-4D82-843D-471FFB5FE2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BF9D77-501B-4FD2-9DE0-8FD8515D1008}">
      <dgm:prSet custT="1"/>
      <dgm:spPr/>
      <dgm:t>
        <a:bodyPr/>
        <a:lstStyle/>
        <a:p>
          <a:r>
            <a:rPr lang="en-GB" sz="2000" dirty="0"/>
            <a:t>International Software Testing Qualifications Board</a:t>
          </a:r>
          <a:endParaRPr lang="en-US" sz="2000" dirty="0"/>
        </a:p>
      </dgm:t>
    </dgm:pt>
    <dgm:pt modelId="{298D7D24-AF99-46C1-AA20-2CB4E8D39528}" type="parTrans" cxnId="{CB1D418C-F69D-4252-94F0-C21C5ECC8F18}">
      <dgm:prSet/>
      <dgm:spPr/>
      <dgm:t>
        <a:bodyPr/>
        <a:lstStyle/>
        <a:p>
          <a:endParaRPr lang="en-US"/>
        </a:p>
      </dgm:t>
    </dgm:pt>
    <dgm:pt modelId="{E8060C9A-3953-4664-B06D-A533626E3A0E}" type="sibTrans" cxnId="{CB1D418C-F69D-4252-94F0-C21C5ECC8F18}">
      <dgm:prSet/>
      <dgm:spPr/>
      <dgm:t>
        <a:bodyPr/>
        <a:lstStyle/>
        <a:p>
          <a:endParaRPr lang="en-US"/>
        </a:p>
      </dgm:t>
    </dgm:pt>
    <dgm:pt modelId="{E5A4B10F-E8F7-432A-A51C-E43F59240D42}">
      <dgm:prSet custT="1"/>
      <dgm:spPr/>
      <dgm:t>
        <a:bodyPr/>
        <a:lstStyle/>
        <a:p>
          <a:r>
            <a:rPr lang="en-GB" sz="2000" dirty="0" err="1"/>
            <a:t>Pokrývá</a:t>
          </a:r>
          <a:r>
            <a:rPr lang="en-GB" sz="2000" dirty="0"/>
            <a:t> </a:t>
          </a:r>
          <a:r>
            <a:rPr lang="en-GB" sz="2000" dirty="0" err="1"/>
            <a:t>celou</a:t>
          </a:r>
          <a:r>
            <a:rPr lang="en-GB" sz="2000" dirty="0"/>
            <a:t> </a:t>
          </a:r>
          <a:r>
            <a:rPr lang="en-GB" sz="2000" dirty="0" err="1"/>
            <a:t>teorii</a:t>
          </a:r>
          <a:r>
            <a:rPr lang="en-GB" sz="2000" dirty="0"/>
            <a:t> </a:t>
          </a:r>
          <a:r>
            <a:rPr lang="en-GB" sz="2000" dirty="0" err="1"/>
            <a:t>testování</a:t>
          </a:r>
          <a:r>
            <a:rPr lang="en-GB" sz="2000" dirty="0"/>
            <a:t> </a:t>
          </a:r>
          <a:r>
            <a:rPr lang="en-GB" sz="2000" dirty="0" err="1"/>
            <a:t>i</a:t>
          </a:r>
          <a:r>
            <a:rPr lang="en-GB" sz="2000" dirty="0"/>
            <a:t> </a:t>
          </a:r>
          <a:r>
            <a:rPr lang="en-GB" sz="2000" dirty="0" err="1"/>
            <a:t>testování</a:t>
          </a:r>
          <a:r>
            <a:rPr lang="en-GB" sz="2000" dirty="0"/>
            <a:t> SW</a:t>
          </a:r>
          <a:endParaRPr lang="en-US" sz="2000" dirty="0"/>
        </a:p>
      </dgm:t>
    </dgm:pt>
    <dgm:pt modelId="{2F9FB0ED-DBB2-4651-BC64-FF8F1FD6BEE2}" type="parTrans" cxnId="{611B2A77-580D-4368-A268-B9913904FB25}">
      <dgm:prSet/>
      <dgm:spPr/>
      <dgm:t>
        <a:bodyPr/>
        <a:lstStyle/>
        <a:p>
          <a:endParaRPr lang="en-US"/>
        </a:p>
      </dgm:t>
    </dgm:pt>
    <dgm:pt modelId="{BBCEB0B1-7120-4D9C-AEE5-1DD0FA5A1FBA}" type="sibTrans" cxnId="{611B2A77-580D-4368-A268-B9913904FB25}">
      <dgm:prSet/>
      <dgm:spPr/>
      <dgm:t>
        <a:bodyPr/>
        <a:lstStyle/>
        <a:p>
          <a:endParaRPr lang="en-US"/>
        </a:p>
      </dgm:t>
    </dgm:pt>
    <dgm:pt modelId="{BC753030-64F7-4F8F-9D71-3DEDA94C4D1C}">
      <dgm:prSet custT="1"/>
      <dgm:spPr/>
      <dgm:t>
        <a:bodyPr/>
        <a:lstStyle/>
        <a:p>
          <a:r>
            <a:rPr lang="en-GB" sz="2000" dirty="0" err="1"/>
            <a:t>Definuje</a:t>
          </a:r>
          <a:r>
            <a:rPr lang="en-GB" sz="2000" dirty="0"/>
            <a:t> </a:t>
          </a:r>
          <a:r>
            <a:rPr lang="en-GB" sz="2000" dirty="0" err="1"/>
            <a:t>procesy</a:t>
          </a:r>
          <a:r>
            <a:rPr lang="en-GB" sz="2000" dirty="0"/>
            <a:t> pro </a:t>
          </a:r>
          <a:r>
            <a:rPr lang="en-GB" sz="2000" dirty="0" err="1"/>
            <a:t>zajištění</a:t>
          </a:r>
          <a:r>
            <a:rPr lang="en-GB" sz="2000" dirty="0"/>
            <a:t> </a:t>
          </a:r>
          <a:r>
            <a:rPr lang="en-GB" sz="2000" dirty="0" err="1"/>
            <a:t>kvality</a:t>
          </a:r>
          <a:endParaRPr lang="en-US" sz="2000" dirty="0"/>
        </a:p>
      </dgm:t>
    </dgm:pt>
    <dgm:pt modelId="{F83A8CA1-BAD0-4C43-941E-D675A2092D98}" type="parTrans" cxnId="{865E8BF0-4667-4927-B863-23C4921CFC9F}">
      <dgm:prSet/>
      <dgm:spPr/>
      <dgm:t>
        <a:bodyPr/>
        <a:lstStyle/>
        <a:p>
          <a:endParaRPr lang="en-US"/>
        </a:p>
      </dgm:t>
    </dgm:pt>
    <dgm:pt modelId="{D2AC70AC-46B7-444A-A77A-3BCB8833FBA6}" type="sibTrans" cxnId="{865E8BF0-4667-4927-B863-23C4921CFC9F}">
      <dgm:prSet/>
      <dgm:spPr/>
      <dgm:t>
        <a:bodyPr/>
        <a:lstStyle/>
        <a:p>
          <a:endParaRPr lang="en-US"/>
        </a:p>
      </dgm:t>
    </dgm:pt>
    <dgm:pt modelId="{88766774-0753-4B96-99FC-C7E0803902C1}">
      <dgm:prSet custT="1"/>
      <dgm:spPr/>
      <dgm:t>
        <a:bodyPr/>
        <a:lstStyle/>
        <a:p>
          <a:r>
            <a:rPr lang="en-GB" sz="2000" dirty="0" err="1"/>
            <a:t>Produktem</a:t>
          </a:r>
          <a:r>
            <a:rPr lang="en-GB" sz="2000" dirty="0"/>
            <a:t> by </a:t>
          </a:r>
          <a:r>
            <a:rPr lang="en-GB" sz="2000" dirty="0" err="1"/>
            <a:t>měl</a:t>
          </a:r>
          <a:r>
            <a:rPr lang="en-GB" sz="2000" dirty="0"/>
            <a:t> </a:t>
          </a:r>
          <a:r>
            <a:rPr lang="en-GB" sz="2000" dirty="0" err="1"/>
            <a:t>být</a:t>
          </a:r>
          <a:r>
            <a:rPr lang="en-GB" sz="2000" dirty="0"/>
            <a:t> </a:t>
          </a:r>
          <a:r>
            <a:rPr lang="en-GB" sz="2000" dirty="0" err="1"/>
            <a:t>schopný</a:t>
          </a:r>
          <a:r>
            <a:rPr lang="en-GB" sz="2000" dirty="0"/>
            <a:t> tester</a:t>
          </a:r>
          <a:endParaRPr lang="en-US" sz="2000" dirty="0"/>
        </a:p>
      </dgm:t>
    </dgm:pt>
    <dgm:pt modelId="{8728C9B9-AA7D-4013-90AF-40E02C3CBF08}" type="parTrans" cxnId="{B8092915-7100-47AA-B1B9-8DA956154D33}">
      <dgm:prSet/>
      <dgm:spPr/>
      <dgm:t>
        <a:bodyPr/>
        <a:lstStyle/>
        <a:p>
          <a:endParaRPr lang="en-US"/>
        </a:p>
      </dgm:t>
    </dgm:pt>
    <dgm:pt modelId="{EFB4605D-6829-40AB-AB25-7BFA9337FD04}" type="sibTrans" cxnId="{B8092915-7100-47AA-B1B9-8DA956154D33}">
      <dgm:prSet/>
      <dgm:spPr/>
      <dgm:t>
        <a:bodyPr/>
        <a:lstStyle/>
        <a:p>
          <a:endParaRPr lang="en-US"/>
        </a:p>
      </dgm:t>
    </dgm:pt>
    <dgm:pt modelId="{24F27811-DB09-4E5E-862C-7CDF7409CB80}">
      <dgm:prSet custT="1"/>
      <dgm:spPr/>
      <dgm:t>
        <a:bodyPr/>
        <a:lstStyle/>
        <a:p>
          <a:r>
            <a:rPr lang="en-GB" sz="2000" dirty="0" err="1"/>
            <a:t>Teoretická</a:t>
          </a:r>
          <a:r>
            <a:rPr lang="en-GB" sz="2000" dirty="0"/>
            <a:t> </a:t>
          </a:r>
          <a:r>
            <a:rPr lang="en-GB" sz="2000" dirty="0" err="1"/>
            <a:t>část</a:t>
          </a:r>
          <a:r>
            <a:rPr lang="en-GB" sz="2000" dirty="0"/>
            <a:t> se </a:t>
          </a:r>
          <a:r>
            <a:rPr lang="en-GB" sz="2000" dirty="0" err="1"/>
            <a:t>dá</a:t>
          </a:r>
          <a:r>
            <a:rPr lang="en-GB" sz="2000" dirty="0"/>
            <a:t> </a:t>
          </a:r>
          <a:r>
            <a:rPr lang="en-GB" sz="2000" dirty="0" err="1"/>
            <a:t>použít</a:t>
          </a:r>
          <a:r>
            <a:rPr lang="en-GB" sz="2000" dirty="0"/>
            <a:t> </a:t>
          </a:r>
          <a:r>
            <a:rPr lang="en-GB" sz="2000" dirty="0" err="1"/>
            <a:t>na</a:t>
          </a:r>
          <a:r>
            <a:rPr lang="en-GB" sz="2000" dirty="0"/>
            <a:t> </a:t>
          </a:r>
          <a:r>
            <a:rPr lang="en-GB" sz="2000" dirty="0" err="1"/>
            <a:t>jakýkoliv</a:t>
          </a:r>
          <a:r>
            <a:rPr lang="en-GB" sz="2000" dirty="0"/>
            <a:t> </a:t>
          </a:r>
          <a:r>
            <a:rPr lang="en-GB" sz="2000" dirty="0" err="1"/>
            <a:t>produkt</a:t>
          </a:r>
          <a:r>
            <a:rPr lang="en-GB" sz="2000" dirty="0"/>
            <a:t>!</a:t>
          </a:r>
          <a:endParaRPr lang="en-US" sz="2000" dirty="0"/>
        </a:p>
      </dgm:t>
    </dgm:pt>
    <dgm:pt modelId="{3F62D1BD-47F0-46B3-BD64-CCB811609511}" type="parTrans" cxnId="{FCB20A89-9787-444C-8CCA-E82D7CDE72AE}">
      <dgm:prSet/>
      <dgm:spPr/>
      <dgm:t>
        <a:bodyPr/>
        <a:lstStyle/>
        <a:p>
          <a:endParaRPr lang="en-US"/>
        </a:p>
      </dgm:t>
    </dgm:pt>
    <dgm:pt modelId="{D7C3437E-69C7-46FD-8420-4FA5A30C7014}" type="sibTrans" cxnId="{FCB20A89-9787-444C-8CCA-E82D7CDE72AE}">
      <dgm:prSet/>
      <dgm:spPr/>
      <dgm:t>
        <a:bodyPr/>
        <a:lstStyle/>
        <a:p>
          <a:endParaRPr lang="en-US"/>
        </a:p>
      </dgm:t>
    </dgm:pt>
    <dgm:pt modelId="{AA7457C7-7AF8-4718-8B41-753509022F19}" type="pres">
      <dgm:prSet presAssocID="{331747C7-7A39-4D82-843D-471FFB5FE241}" presName="root" presStyleCnt="0">
        <dgm:presLayoutVars>
          <dgm:dir/>
          <dgm:resizeHandles val="exact"/>
        </dgm:presLayoutVars>
      </dgm:prSet>
      <dgm:spPr/>
    </dgm:pt>
    <dgm:pt modelId="{C2993664-7DDD-4E11-B560-A941F327C528}" type="pres">
      <dgm:prSet presAssocID="{E9BF9D77-501B-4FD2-9DE0-8FD8515D1008}" presName="compNode" presStyleCnt="0"/>
      <dgm:spPr/>
    </dgm:pt>
    <dgm:pt modelId="{30ACA6C2-5F9B-4829-8DAB-3BFE005CDA24}" type="pres">
      <dgm:prSet presAssocID="{E9BF9D77-501B-4FD2-9DE0-8FD8515D100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E6F55B3A-EBCC-4529-B703-D121B1867DDD}" type="pres">
      <dgm:prSet presAssocID="{E9BF9D77-501B-4FD2-9DE0-8FD8515D1008}" presName="spaceRect" presStyleCnt="0"/>
      <dgm:spPr/>
    </dgm:pt>
    <dgm:pt modelId="{27D8197C-5102-4F6F-A9BB-25DE45D1C29D}" type="pres">
      <dgm:prSet presAssocID="{E9BF9D77-501B-4FD2-9DE0-8FD8515D1008}" presName="textRect" presStyleLbl="revTx" presStyleIdx="0" presStyleCnt="5">
        <dgm:presLayoutVars>
          <dgm:chMax val="1"/>
          <dgm:chPref val="1"/>
        </dgm:presLayoutVars>
      </dgm:prSet>
      <dgm:spPr/>
    </dgm:pt>
    <dgm:pt modelId="{676AFBCA-51E2-4E3D-936C-E3CA503FDEAF}" type="pres">
      <dgm:prSet presAssocID="{E8060C9A-3953-4664-B06D-A533626E3A0E}" presName="sibTrans" presStyleCnt="0"/>
      <dgm:spPr/>
    </dgm:pt>
    <dgm:pt modelId="{5FE2D154-7680-46E4-95EB-50CF1629E863}" type="pres">
      <dgm:prSet presAssocID="{E5A4B10F-E8F7-432A-A51C-E43F59240D42}" presName="compNode" presStyleCnt="0"/>
      <dgm:spPr/>
    </dgm:pt>
    <dgm:pt modelId="{EDEB1CF7-09DD-408D-B163-DF507E15B4E1}" type="pres">
      <dgm:prSet presAssocID="{E5A4B10F-E8F7-432A-A51C-E43F59240D4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ňka"/>
        </a:ext>
      </dgm:extLst>
    </dgm:pt>
    <dgm:pt modelId="{4DD736DE-6C62-40DC-A122-068D52CE6848}" type="pres">
      <dgm:prSet presAssocID="{E5A4B10F-E8F7-432A-A51C-E43F59240D42}" presName="spaceRect" presStyleCnt="0"/>
      <dgm:spPr/>
    </dgm:pt>
    <dgm:pt modelId="{B70ED247-F3F6-4A39-BD4B-1F706022351B}" type="pres">
      <dgm:prSet presAssocID="{E5A4B10F-E8F7-432A-A51C-E43F59240D42}" presName="textRect" presStyleLbl="revTx" presStyleIdx="1" presStyleCnt="5">
        <dgm:presLayoutVars>
          <dgm:chMax val="1"/>
          <dgm:chPref val="1"/>
        </dgm:presLayoutVars>
      </dgm:prSet>
      <dgm:spPr/>
    </dgm:pt>
    <dgm:pt modelId="{574FE454-D2B1-48FF-8C60-B44717929EB5}" type="pres">
      <dgm:prSet presAssocID="{BBCEB0B1-7120-4D9C-AEE5-1DD0FA5A1FBA}" presName="sibTrans" presStyleCnt="0"/>
      <dgm:spPr/>
    </dgm:pt>
    <dgm:pt modelId="{AEE5AC81-F66A-4FF1-97B7-71E3A7589E67}" type="pres">
      <dgm:prSet presAssocID="{BC753030-64F7-4F8F-9D71-3DEDA94C4D1C}" presName="compNode" presStyleCnt="0"/>
      <dgm:spPr/>
    </dgm:pt>
    <dgm:pt modelId="{6F50CE46-0BC1-4CBF-BFD2-88D83B13278F}" type="pres">
      <dgm:prSet presAssocID="{BC753030-64F7-4F8F-9D71-3DEDA94C4D1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ntrolní seznam"/>
        </a:ext>
      </dgm:extLst>
    </dgm:pt>
    <dgm:pt modelId="{8F27D0DE-09D7-41D3-B912-2422243FEAF1}" type="pres">
      <dgm:prSet presAssocID="{BC753030-64F7-4F8F-9D71-3DEDA94C4D1C}" presName="spaceRect" presStyleCnt="0"/>
      <dgm:spPr/>
    </dgm:pt>
    <dgm:pt modelId="{F7DA24F9-C4D6-4B37-92E8-0EF5B3CA2F92}" type="pres">
      <dgm:prSet presAssocID="{BC753030-64F7-4F8F-9D71-3DEDA94C4D1C}" presName="textRect" presStyleLbl="revTx" presStyleIdx="2" presStyleCnt="5">
        <dgm:presLayoutVars>
          <dgm:chMax val="1"/>
          <dgm:chPref val="1"/>
        </dgm:presLayoutVars>
      </dgm:prSet>
      <dgm:spPr/>
    </dgm:pt>
    <dgm:pt modelId="{B724E4AA-6201-4E5D-8F2D-9A5EA78A95DF}" type="pres">
      <dgm:prSet presAssocID="{D2AC70AC-46B7-444A-A77A-3BCB8833FBA6}" presName="sibTrans" presStyleCnt="0"/>
      <dgm:spPr/>
    </dgm:pt>
    <dgm:pt modelId="{6DBC777B-4A16-42BF-A842-605AB1932D47}" type="pres">
      <dgm:prSet presAssocID="{88766774-0753-4B96-99FC-C7E0803902C1}" presName="compNode" presStyleCnt="0"/>
      <dgm:spPr/>
    </dgm:pt>
    <dgm:pt modelId="{676C6B13-BD3C-4C4F-BD40-BD525F7A169D}" type="pres">
      <dgm:prSet presAssocID="{88766774-0753-4B96-99FC-C7E0803902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5BDE9AB-5271-4D5F-8B14-02DDB5961B2F}" type="pres">
      <dgm:prSet presAssocID="{88766774-0753-4B96-99FC-C7E0803902C1}" presName="spaceRect" presStyleCnt="0"/>
      <dgm:spPr/>
    </dgm:pt>
    <dgm:pt modelId="{3C34650F-2AC0-49E5-86CE-7E9EBB821C20}" type="pres">
      <dgm:prSet presAssocID="{88766774-0753-4B96-99FC-C7E0803902C1}" presName="textRect" presStyleLbl="revTx" presStyleIdx="3" presStyleCnt="5">
        <dgm:presLayoutVars>
          <dgm:chMax val="1"/>
          <dgm:chPref val="1"/>
        </dgm:presLayoutVars>
      </dgm:prSet>
      <dgm:spPr/>
    </dgm:pt>
    <dgm:pt modelId="{16448E3E-FF78-4E75-9C6D-A2F4CE71499D}" type="pres">
      <dgm:prSet presAssocID="{EFB4605D-6829-40AB-AB25-7BFA9337FD04}" presName="sibTrans" presStyleCnt="0"/>
      <dgm:spPr/>
    </dgm:pt>
    <dgm:pt modelId="{F5ABC091-7210-4A14-9263-0CC166FCEF44}" type="pres">
      <dgm:prSet presAssocID="{24F27811-DB09-4E5E-862C-7CDF7409CB80}" presName="compNode" presStyleCnt="0"/>
      <dgm:spPr/>
    </dgm:pt>
    <dgm:pt modelId="{4879DC24-C60A-4BBD-B806-832EF0B8D0D6}" type="pres">
      <dgm:prSet presAssocID="{24F27811-DB09-4E5E-862C-7CDF7409CB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bon"/>
        </a:ext>
      </dgm:extLst>
    </dgm:pt>
    <dgm:pt modelId="{662E94E6-E586-492B-A9BA-F2D0BB6121D0}" type="pres">
      <dgm:prSet presAssocID="{24F27811-DB09-4E5E-862C-7CDF7409CB80}" presName="spaceRect" presStyleCnt="0"/>
      <dgm:spPr/>
    </dgm:pt>
    <dgm:pt modelId="{AB719D38-AAA3-4029-8DDE-1E6D5A59C901}" type="pres">
      <dgm:prSet presAssocID="{24F27811-DB09-4E5E-862C-7CDF7409CB8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3861A12-749F-4D2F-8E52-11CDA3BE002B}" type="presOf" srcId="{24F27811-DB09-4E5E-862C-7CDF7409CB80}" destId="{AB719D38-AAA3-4029-8DDE-1E6D5A59C901}" srcOrd="0" destOrd="0" presId="urn:microsoft.com/office/officeart/2018/2/layout/IconLabelList"/>
    <dgm:cxn modelId="{B8092915-7100-47AA-B1B9-8DA956154D33}" srcId="{331747C7-7A39-4D82-843D-471FFB5FE241}" destId="{88766774-0753-4B96-99FC-C7E0803902C1}" srcOrd="3" destOrd="0" parTransId="{8728C9B9-AA7D-4013-90AF-40E02C3CBF08}" sibTransId="{EFB4605D-6829-40AB-AB25-7BFA9337FD04}"/>
    <dgm:cxn modelId="{5B54136B-8820-44A9-87F5-218E26AACC66}" type="presOf" srcId="{88766774-0753-4B96-99FC-C7E0803902C1}" destId="{3C34650F-2AC0-49E5-86CE-7E9EBB821C20}" srcOrd="0" destOrd="0" presId="urn:microsoft.com/office/officeart/2018/2/layout/IconLabelList"/>
    <dgm:cxn modelId="{1E4D5B6F-ECA1-4ED3-92A9-56C1F5B8A04B}" type="presOf" srcId="{BC753030-64F7-4F8F-9D71-3DEDA94C4D1C}" destId="{F7DA24F9-C4D6-4B37-92E8-0EF5B3CA2F92}" srcOrd="0" destOrd="0" presId="urn:microsoft.com/office/officeart/2018/2/layout/IconLabelList"/>
    <dgm:cxn modelId="{611B2A77-580D-4368-A268-B9913904FB25}" srcId="{331747C7-7A39-4D82-843D-471FFB5FE241}" destId="{E5A4B10F-E8F7-432A-A51C-E43F59240D42}" srcOrd="1" destOrd="0" parTransId="{2F9FB0ED-DBB2-4651-BC64-FF8F1FD6BEE2}" sibTransId="{BBCEB0B1-7120-4D9C-AEE5-1DD0FA5A1FBA}"/>
    <dgm:cxn modelId="{FCB20A89-9787-444C-8CCA-E82D7CDE72AE}" srcId="{331747C7-7A39-4D82-843D-471FFB5FE241}" destId="{24F27811-DB09-4E5E-862C-7CDF7409CB80}" srcOrd="4" destOrd="0" parTransId="{3F62D1BD-47F0-46B3-BD64-CCB811609511}" sibTransId="{D7C3437E-69C7-46FD-8420-4FA5A30C7014}"/>
    <dgm:cxn modelId="{CB1D418C-F69D-4252-94F0-C21C5ECC8F18}" srcId="{331747C7-7A39-4D82-843D-471FFB5FE241}" destId="{E9BF9D77-501B-4FD2-9DE0-8FD8515D1008}" srcOrd="0" destOrd="0" parTransId="{298D7D24-AF99-46C1-AA20-2CB4E8D39528}" sibTransId="{E8060C9A-3953-4664-B06D-A533626E3A0E}"/>
    <dgm:cxn modelId="{5EB62FDB-99E8-4D47-B52F-4005A67CFBDD}" type="presOf" srcId="{E5A4B10F-E8F7-432A-A51C-E43F59240D42}" destId="{B70ED247-F3F6-4A39-BD4B-1F706022351B}" srcOrd="0" destOrd="0" presId="urn:microsoft.com/office/officeart/2018/2/layout/IconLabelList"/>
    <dgm:cxn modelId="{865E8BF0-4667-4927-B863-23C4921CFC9F}" srcId="{331747C7-7A39-4D82-843D-471FFB5FE241}" destId="{BC753030-64F7-4F8F-9D71-3DEDA94C4D1C}" srcOrd="2" destOrd="0" parTransId="{F83A8CA1-BAD0-4C43-941E-D675A2092D98}" sibTransId="{D2AC70AC-46B7-444A-A77A-3BCB8833FBA6}"/>
    <dgm:cxn modelId="{E69ACFF7-FC74-4D86-8155-04F88B283FBB}" type="presOf" srcId="{331747C7-7A39-4D82-843D-471FFB5FE241}" destId="{AA7457C7-7AF8-4718-8B41-753509022F19}" srcOrd="0" destOrd="0" presId="urn:microsoft.com/office/officeart/2018/2/layout/IconLabelList"/>
    <dgm:cxn modelId="{EE5AC0F9-286F-4266-8AF9-A4F5CECC1175}" type="presOf" srcId="{E9BF9D77-501B-4FD2-9DE0-8FD8515D1008}" destId="{27D8197C-5102-4F6F-A9BB-25DE45D1C29D}" srcOrd="0" destOrd="0" presId="urn:microsoft.com/office/officeart/2018/2/layout/IconLabelList"/>
    <dgm:cxn modelId="{26D98201-650F-4734-8468-6662D11F29CA}" type="presParOf" srcId="{AA7457C7-7AF8-4718-8B41-753509022F19}" destId="{C2993664-7DDD-4E11-B560-A941F327C528}" srcOrd="0" destOrd="0" presId="urn:microsoft.com/office/officeart/2018/2/layout/IconLabelList"/>
    <dgm:cxn modelId="{5E1FA7DD-615F-4240-AE7E-F714FE0A9F67}" type="presParOf" srcId="{C2993664-7DDD-4E11-B560-A941F327C528}" destId="{30ACA6C2-5F9B-4829-8DAB-3BFE005CDA24}" srcOrd="0" destOrd="0" presId="urn:microsoft.com/office/officeart/2018/2/layout/IconLabelList"/>
    <dgm:cxn modelId="{323CA2DF-250E-438A-9D45-38C880C72DF7}" type="presParOf" srcId="{C2993664-7DDD-4E11-B560-A941F327C528}" destId="{E6F55B3A-EBCC-4529-B703-D121B1867DDD}" srcOrd="1" destOrd="0" presId="urn:microsoft.com/office/officeart/2018/2/layout/IconLabelList"/>
    <dgm:cxn modelId="{20C8F0E9-15B1-4AC5-AFE5-9F1282436C62}" type="presParOf" srcId="{C2993664-7DDD-4E11-B560-A941F327C528}" destId="{27D8197C-5102-4F6F-A9BB-25DE45D1C29D}" srcOrd="2" destOrd="0" presId="urn:microsoft.com/office/officeart/2018/2/layout/IconLabelList"/>
    <dgm:cxn modelId="{40CFDC5A-8EBE-4FA7-B1F5-ACAB44FCC3D7}" type="presParOf" srcId="{AA7457C7-7AF8-4718-8B41-753509022F19}" destId="{676AFBCA-51E2-4E3D-936C-E3CA503FDEAF}" srcOrd="1" destOrd="0" presId="urn:microsoft.com/office/officeart/2018/2/layout/IconLabelList"/>
    <dgm:cxn modelId="{830E0BCD-DB5C-4852-AC30-D2148599A57E}" type="presParOf" srcId="{AA7457C7-7AF8-4718-8B41-753509022F19}" destId="{5FE2D154-7680-46E4-95EB-50CF1629E863}" srcOrd="2" destOrd="0" presId="urn:microsoft.com/office/officeart/2018/2/layout/IconLabelList"/>
    <dgm:cxn modelId="{6F0AE166-8C6D-41BA-80DB-6E72E878DC20}" type="presParOf" srcId="{5FE2D154-7680-46E4-95EB-50CF1629E863}" destId="{EDEB1CF7-09DD-408D-B163-DF507E15B4E1}" srcOrd="0" destOrd="0" presId="urn:microsoft.com/office/officeart/2018/2/layout/IconLabelList"/>
    <dgm:cxn modelId="{D1161230-88CD-4CF8-A3E6-6D6408AA089C}" type="presParOf" srcId="{5FE2D154-7680-46E4-95EB-50CF1629E863}" destId="{4DD736DE-6C62-40DC-A122-068D52CE6848}" srcOrd="1" destOrd="0" presId="urn:microsoft.com/office/officeart/2018/2/layout/IconLabelList"/>
    <dgm:cxn modelId="{B117862A-8EAB-4CD3-8CF8-44EB8B9FA6AB}" type="presParOf" srcId="{5FE2D154-7680-46E4-95EB-50CF1629E863}" destId="{B70ED247-F3F6-4A39-BD4B-1F706022351B}" srcOrd="2" destOrd="0" presId="urn:microsoft.com/office/officeart/2018/2/layout/IconLabelList"/>
    <dgm:cxn modelId="{A4EBA97C-2742-4503-8855-3ACFCFADDFF7}" type="presParOf" srcId="{AA7457C7-7AF8-4718-8B41-753509022F19}" destId="{574FE454-D2B1-48FF-8C60-B44717929EB5}" srcOrd="3" destOrd="0" presId="urn:microsoft.com/office/officeart/2018/2/layout/IconLabelList"/>
    <dgm:cxn modelId="{B6B9347D-7538-4DB2-BE92-B1800C907B85}" type="presParOf" srcId="{AA7457C7-7AF8-4718-8B41-753509022F19}" destId="{AEE5AC81-F66A-4FF1-97B7-71E3A7589E67}" srcOrd="4" destOrd="0" presId="urn:microsoft.com/office/officeart/2018/2/layout/IconLabelList"/>
    <dgm:cxn modelId="{D32EBE9D-6D0C-49ED-90C6-0BC7DD497106}" type="presParOf" srcId="{AEE5AC81-F66A-4FF1-97B7-71E3A7589E67}" destId="{6F50CE46-0BC1-4CBF-BFD2-88D83B13278F}" srcOrd="0" destOrd="0" presId="urn:microsoft.com/office/officeart/2018/2/layout/IconLabelList"/>
    <dgm:cxn modelId="{29B024A8-E18D-4C1E-82CA-44862C86FDB6}" type="presParOf" srcId="{AEE5AC81-F66A-4FF1-97B7-71E3A7589E67}" destId="{8F27D0DE-09D7-41D3-B912-2422243FEAF1}" srcOrd="1" destOrd="0" presId="urn:microsoft.com/office/officeart/2018/2/layout/IconLabelList"/>
    <dgm:cxn modelId="{3532D825-3585-430B-970B-FD46594CFCBB}" type="presParOf" srcId="{AEE5AC81-F66A-4FF1-97B7-71E3A7589E67}" destId="{F7DA24F9-C4D6-4B37-92E8-0EF5B3CA2F92}" srcOrd="2" destOrd="0" presId="urn:microsoft.com/office/officeart/2018/2/layout/IconLabelList"/>
    <dgm:cxn modelId="{693A5165-84EA-4144-9658-33205919560C}" type="presParOf" srcId="{AA7457C7-7AF8-4718-8B41-753509022F19}" destId="{B724E4AA-6201-4E5D-8F2D-9A5EA78A95DF}" srcOrd="5" destOrd="0" presId="urn:microsoft.com/office/officeart/2018/2/layout/IconLabelList"/>
    <dgm:cxn modelId="{F3A4EB4A-069E-4D6A-80D5-64D5563A454D}" type="presParOf" srcId="{AA7457C7-7AF8-4718-8B41-753509022F19}" destId="{6DBC777B-4A16-42BF-A842-605AB1932D47}" srcOrd="6" destOrd="0" presId="urn:microsoft.com/office/officeart/2018/2/layout/IconLabelList"/>
    <dgm:cxn modelId="{F8F51B22-303F-4271-B7F9-4B180631A1C7}" type="presParOf" srcId="{6DBC777B-4A16-42BF-A842-605AB1932D47}" destId="{676C6B13-BD3C-4C4F-BD40-BD525F7A169D}" srcOrd="0" destOrd="0" presId="urn:microsoft.com/office/officeart/2018/2/layout/IconLabelList"/>
    <dgm:cxn modelId="{A8B48404-8350-4458-A514-8DE35800ADBD}" type="presParOf" srcId="{6DBC777B-4A16-42BF-A842-605AB1932D47}" destId="{95BDE9AB-5271-4D5F-8B14-02DDB5961B2F}" srcOrd="1" destOrd="0" presId="urn:microsoft.com/office/officeart/2018/2/layout/IconLabelList"/>
    <dgm:cxn modelId="{DF00A062-D74E-44A4-BFA7-67488BBA189E}" type="presParOf" srcId="{6DBC777B-4A16-42BF-A842-605AB1932D47}" destId="{3C34650F-2AC0-49E5-86CE-7E9EBB821C20}" srcOrd="2" destOrd="0" presId="urn:microsoft.com/office/officeart/2018/2/layout/IconLabelList"/>
    <dgm:cxn modelId="{DFF4FAB7-A5C9-44CC-849F-F4E425D2D82A}" type="presParOf" srcId="{AA7457C7-7AF8-4718-8B41-753509022F19}" destId="{16448E3E-FF78-4E75-9C6D-A2F4CE71499D}" srcOrd="7" destOrd="0" presId="urn:microsoft.com/office/officeart/2018/2/layout/IconLabelList"/>
    <dgm:cxn modelId="{02EB8769-4FC5-4D50-8841-2D784AB87D70}" type="presParOf" srcId="{AA7457C7-7AF8-4718-8B41-753509022F19}" destId="{F5ABC091-7210-4A14-9263-0CC166FCEF44}" srcOrd="8" destOrd="0" presId="urn:microsoft.com/office/officeart/2018/2/layout/IconLabelList"/>
    <dgm:cxn modelId="{EB549088-BFAD-4571-A0E3-4922E86A5A57}" type="presParOf" srcId="{F5ABC091-7210-4A14-9263-0CC166FCEF44}" destId="{4879DC24-C60A-4BBD-B806-832EF0B8D0D6}" srcOrd="0" destOrd="0" presId="urn:microsoft.com/office/officeart/2018/2/layout/IconLabelList"/>
    <dgm:cxn modelId="{AE647E62-CA8E-49C9-ADB1-1B594C60E8AE}" type="presParOf" srcId="{F5ABC091-7210-4A14-9263-0CC166FCEF44}" destId="{662E94E6-E586-492B-A9BA-F2D0BB6121D0}" srcOrd="1" destOrd="0" presId="urn:microsoft.com/office/officeart/2018/2/layout/IconLabelList"/>
    <dgm:cxn modelId="{76FC3E0E-452D-487A-8E3B-488701E97A7F}" type="presParOf" srcId="{F5ABC091-7210-4A14-9263-0CC166FCEF44}" destId="{AB719D38-AAA3-4029-8DDE-1E6D5A59C9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934054-E24A-C942-9ED7-0538E22F7340}" type="doc">
      <dgm:prSet loTypeId="urn:microsoft.com/office/officeart/2005/8/layout/pyramid1" loCatId="" qsTypeId="urn:microsoft.com/office/officeart/2005/8/quickstyle/simple1" qsCatId="simple" csTypeId="urn:microsoft.com/office/officeart/2005/8/colors/colorful2" csCatId="colorful" phldr="1"/>
      <dgm:spPr/>
    </dgm:pt>
    <dgm:pt modelId="{D47012E6-7425-E447-AD02-C7FA76E48D31}">
      <dgm:prSet phldrT="[Text]" custT="1"/>
      <dgm:spPr/>
      <dgm:t>
        <a:bodyPr/>
        <a:lstStyle/>
        <a:p>
          <a:r>
            <a:rPr lang="cs-CZ" sz="2000" dirty="0"/>
            <a:t>Zákazník</a:t>
          </a:r>
        </a:p>
      </dgm:t>
    </dgm:pt>
    <dgm:pt modelId="{E9D5999F-71DA-0243-893B-5894BE49FD48}" type="parTrans" cxnId="{6F8E1F60-5FC6-1045-A8CE-BA90B76E446A}">
      <dgm:prSet/>
      <dgm:spPr/>
      <dgm:t>
        <a:bodyPr/>
        <a:lstStyle/>
        <a:p>
          <a:endParaRPr lang="cs-CZ"/>
        </a:p>
      </dgm:t>
    </dgm:pt>
    <dgm:pt modelId="{8A7DBAFC-C3BE-BC45-92CE-0C251F992D92}" type="sibTrans" cxnId="{6F8E1F60-5FC6-1045-A8CE-BA90B76E446A}">
      <dgm:prSet/>
      <dgm:spPr/>
      <dgm:t>
        <a:bodyPr/>
        <a:lstStyle/>
        <a:p>
          <a:endParaRPr lang="cs-CZ"/>
        </a:p>
      </dgm:t>
    </dgm:pt>
    <dgm:pt modelId="{253ADFB2-4939-C54D-8CCB-B894B26B5BBE}">
      <dgm:prSet phldrT="[Text]" custT="1"/>
      <dgm:spPr/>
      <dgm:t>
        <a:bodyPr/>
        <a:lstStyle/>
        <a:p>
          <a:r>
            <a:rPr lang="cs-CZ" sz="2400" dirty="0"/>
            <a:t>QA</a:t>
          </a:r>
        </a:p>
      </dgm:t>
    </dgm:pt>
    <dgm:pt modelId="{DC33B46A-E892-E74E-B6A8-A5D9AC2D9551}" type="parTrans" cxnId="{71D6DCA8-A54A-9944-9827-CCA4A3B272F6}">
      <dgm:prSet/>
      <dgm:spPr/>
      <dgm:t>
        <a:bodyPr/>
        <a:lstStyle/>
        <a:p>
          <a:endParaRPr lang="cs-CZ"/>
        </a:p>
      </dgm:t>
    </dgm:pt>
    <dgm:pt modelId="{252A924B-A506-AF4A-9207-D62A09C81BC8}" type="sibTrans" cxnId="{71D6DCA8-A54A-9944-9827-CCA4A3B272F6}">
      <dgm:prSet/>
      <dgm:spPr/>
      <dgm:t>
        <a:bodyPr/>
        <a:lstStyle/>
        <a:p>
          <a:endParaRPr lang="cs-CZ"/>
        </a:p>
      </dgm:t>
    </dgm:pt>
    <dgm:pt modelId="{24A41695-29D2-894F-9FBD-C89B18E913AE}">
      <dgm:prSet phldrT="[Text]" custT="1"/>
      <dgm:spPr/>
      <dgm:t>
        <a:bodyPr/>
        <a:lstStyle/>
        <a:p>
          <a:r>
            <a:rPr lang="cs-CZ" sz="2000" dirty="0"/>
            <a:t>Developer</a:t>
          </a:r>
        </a:p>
      </dgm:t>
    </dgm:pt>
    <dgm:pt modelId="{F4446411-C870-8C45-ABBB-493F8DEA6130}" type="parTrans" cxnId="{DA83F311-872C-6849-8FD5-2A15C11F1238}">
      <dgm:prSet/>
      <dgm:spPr/>
      <dgm:t>
        <a:bodyPr/>
        <a:lstStyle/>
        <a:p>
          <a:endParaRPr lang="cs-CZ"/>
        </a:p>
      </dgm:t>
    </dgm:pt>
    <dgm:pt modelId="{ADDD92C0-B2B6-6A49-A936-82CAA51785EA}" type="sibTrans" cxnId="{DA83F311-872C-6849-8FD5-2A15C11F1238}">
      <dgm:prSet/>
      <dgm:spPr/>
      <dgm:t>
        <a:bodyPr/>
        <a:lstStyle/>
        <a:p>
          <a:endParaRPr lang="cs-CZ"/>
        </a:p>
      </dgm:t>
    </dgm:pt>
    <dgm:pt modelId="{4A283E6E-75B4-264A-AF34-C6E27AE2C8C8}" type="pres">
      <dgm:prSet presAssocID="{A7934054-E24A-C942-9ED7-0538E22F7340}" presName="Name0" presStyleCnt="0">
        <dgm:presLayoutVars>
          <dgm:dir/>
          <dgm:animLvl val="lvl"/>
          <dgm:resizeHandles val="exact"/>
        </dgm:presLayoutVars>
      </dgm:prSet>
      <dgm:spPr/>
    </dgm:pt>
    <dgm:pt modelId="{C38B60AA-7F1E-154F-BD05-08B8FFB2697A}" type="pres">
      <dgm:prSet presAssocID="{D47012E6-7425-E447-AD02-C7FA76E48D31}" presName="Name8" presStyleCnt="0"/>
      <dgm:spPr/>
    </dgm:pt>
    <dgm:pt modelId="{CB464152-AE5D-6D4B-98FA-210D990DE021}" type="pres">
      <dgm:prSet presAssocID="{D47012E6-7425-E447-AD02-C7FA76E48D31}" presName="level" presStyleLbl="node1" presStyleIdx="0" presStyleCnt="3">
        <dgm:presLayoutVars>
          <dgm:chMax val="1"/>
          <dgm:bulletEnabled val="1"/>
        </dgm:presLayoutVars>
      </dgm:prSet>
      <dgm:spPr/>
    </dgm:pt>
    <dgm:pt modelId="{1A7351DB-D07E-2A46-98AE-23441908A970}" type="pres">
      <dgm:prSet presAssocID="{D47012E6-7425-E447-AD02-C7FA76E48D3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80EFE4-9F9F-034F-9190-788955C352DB}" type="pres">
      <dgm:prSet presAssocID="{253ADFB2-4939-C54D-8CCB-B894B26B5BBE}" presName="Name8" presStyleCnt="0"/>
      <dgm:spPr/>
    </dgm:pt>
    <dgm:pt modelId="{21418D43-3E94-A544-BC93-980786B48E8F}" type="pres">
      <dgm:prSet presAssocID="{253ADFB2-4939-C54D-8CCB-B894B26B5BBE}" presName="level" presStyleLbl="node1" presStyleIdx="1" presStyleCnt="3">
        <dgm:presLayoutVars>
          <dgm:chMax val="1"/>
          <dgm:bulletEnabled val="1"/>
        </dgm:presLayoutVars>
      </dgm:prSet>
      <dgm:spPr/>
    </dgm:pt>
    <dgm:pt modelId="{8AB93E68-24E5-CC48-9051-90622267A0B6}" type="pres">
      <dgm:prSet presAssocID="{253ADFB2-4939-C54D-8CCB-B894B26B5B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298711-178D-9744-BC9D-791DA7E2C806}" type="pres">
      <dgm:prSet presAssocID="{24A41695-29D2-894F-9FBD-C89B18E913AE}" presName="Name8" presStyleCnt="0"/>
      <dgm:spPr/>
    </dgm:pt>
    <dgm:pt modelId="{DA432CB9-4294-A84A-9658-44F1C0E5BFE6}" type="pres">
      <dgm:prSet presAssocID="{24A41695-29D2-894F-9FBD-C89B18E913AE}" presName="level" presStyleLbl="node1" presStyleIdx="2" presStyleCnt="3">
        <dgm:presLayoutVars>
          <dgm:chMax val="1"/>
          <dgm:bulletEnabled val="1"/>
        </dgm:presLayoutVars>
      </dgm:prSet>
      <dgm:spPr/>
    </dgm:pt>
    <dgm:pt modelId="{5DC5C699-481E-3544-8B94-FDE7D03BE8BB}" type="pres">
      <dgm:prSet presAssocID="{24A41695-29D2-894F-9FBD-C89B18E913A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A83F311-872C-6849-8FD5-2A15C11F1238}" srcId="{A7934054-E24A-C942-9ED7-0538E22F7340}" destId="{24A41695-29D2-894F-9FBD-C89B18E913AE}" srcOrd="2" destOrd="0" parTransId="{F4446411-C870-8C45-ABBB-493F8DEA6130}" sibTransId="{ADDD92C0-B2B6-6A49-A936-82CAA51785EA}"/>
    <dgm:cxn modelId="{DFB97356-03A7-D84C-A8C8-4BCA61CA3152}" type="presOf" srcId="{D47012E6-7425-E447-AD02-C7FA76E48D31}" destId="{CB464152-AE5D-6D4B-98FA-210D990DE021}" srcOrd="0" destOrd="0" presId="urn:microsoft.com/office/officeart/2005/8/layout/pyramid1"/>
    <dgm:cxn modelId="{6F8E1F60-5FC6-1045-A8CE-BA90B76E446A}" srcId="{A7934054-E24A-C942-9ED7-0538E22F7340}" destId="{D47012E6-7425-E447-AD02-C7FA76E48D31}" srcOrd="0" destOrd="0" parTransId="{E9D5999F-71DA-0243-893B-5894BE49FD48}" sibTransId="{8A7DBAFC-C3BE-BC45-92CE-0C251F992D92}"/>
    <dgm:cxn modelId="{A6DAF361-8433-8647-8313-238A25E99A38}" type="presOf" srcId="{24A41695-29D2-894F-9FBD-C89B18E913AE}" destId="{DA432CB9-4294-A84A-9658-44F1C0E5BFE6}" srcOrd="0" destOrd="0" presId="urn:microsoft.com/office/officeart/2005/8/layout/pyramid1"/>
    <dgm:cxn modelId="{032EDE64-48B3-164D-9920-82A4D2EC648E}" type="presOf" srcId="{253ADFB2-4939-C54D-8CCB-B894B26B5BBE}" destId="{8AB93E68-24E5-CC48-9051-90622267A0B6}" srcOrd="1" destOrd="0" presId="urn:microsoft.com/office/officeart/2005/8/layout/pyramid1"/>
    <dgm:cxn modelId="{45F3897C-8B71-D742-A546-4B24FAD013DC}" type="presOf" srcId="{253ADFB2-4939-C54D-8CCB-B894B26B5BBE}" destId="{21418D43-3E94-A544-BC93-980786B48E8F}" srcOrd="0" destOrd="0" presId="urn:microsoft.com/office/officeart/2005/8/layout/pyramid1"/>
    <dgm:cxn modelId="{2BC9138E-50D0-2849-900A-B7EF8E9C4381}" type="presOf" srcId="{24A41695-29D2-894F-9FBD-C89B18E913AE}" destId="{5DC5C699-481E-3544-8B94-FDE7D03BE8BB}" srcOrd="1" destOrd="0" presId="urn:microsoft.com/office/officeart/2005/8/layout/pyramid1"/>
    <dgm:cxn modelId="{71D6DCA8-A54A-9944-9827-CCA4A3B272F6}" srcId="{A7934054-E24A-C942-9ED7-0538E22F7340}" destId="{253ADFB2-4939-C54D-8CCB-B894B26B5BBE}" srcOrd="1" destOrd="0" parTransId="{DC33B46A-E892-E74E-B6A8-A5D9AC2D9551}" sibTransId="{252A924B-A506-AF4A-9207-D62A09C81BC8}"/>
    <dgm:cxn modelId="{EF5BC4CD-B882-884D-8E8C-A79EEB8A90B7}" type="presOf" srcId="{D47012E6-7425-E447-AD02-C7FA76E48D31}" destId="{1A7351DB-D07E-2A46-98AE-23441908A970}" srcOrd="1" destOrd="0" presId="urn:microsoft.com/office/officeart/2005/8/layout/pyramid1"/>
    <dgm:cxn modelId="{19E4CAD9-E438-C246-89CD-E02FB305CAFB}" type="presOf" srcId="{A7934054-E24A-C942-9ED7-0538E22F7340}" destId="{4A283E6E-75B4-264A-AF34-C6E27AE2C8C8}" srcOrd="0" destOrd="0" presId="urn:microsoft.com/office/officeart/2005/8/layout/pyramid1"/>
    <dgm:cxn modelId="{A7C29852-8572-C64C-91FE-069AF1DFBDF7}" type="presParOf" srcId="{4A283E6E-75B4-264A-AF34-C6E27AE2C8C8}" destId="{C38B60AA-7F1E-154F-BD05-08B8FFB2697A}" srcOrd="0" destOrd="0" presId="urn:microsoft.com/office/officeart/2005/8/layout/pyramid1"/>
    <dgm:cxn modelId="{D0BE2E89-9E83-B747-B74F-C17944A2B582}" type="presParOf" srcId="{C38B60AA-7F1E-154F-BD05-08B8FFB2697A}" destId="{CB464152-AE5D-6D4B-98FA-210D990DE021}" srcOrd="0" destOrd="0" presId="urn:microsoft.com/office/officeart/2005/8/layout/pyramid1"/>
    <dgm:cxn modelId="{377C6A7D-5873-DA4C-83C0-3B671C05CA32}" type="presParOf" srcId="{C38B60AA-7F1E-154F-BD05-08B8FFB2697A}" destId="{1A7351DB-D07E-2A46-98AE-23441908A970}" srcOrd="1" destOrd="0" presId="urn:microsoft.com/office/officeart/2005/8/layout/pyramid1"/>
    <dgm:cxn modelId="{E590FD7D-D80F-7640-8C14-F0D3F7A55D62}" type="presParOf" srcId="{4A283E6E-75B4-264A-AF34-C6E27AE2C8C8}" destId="{6D80EFE4-9F9F-034F-9190-788955C352DB}" srcOrd="1" destOrd="0" presId="urn:microsoft.com/office/officeart/2005/8/layout/pyramid1"/>
    <dgm:cxn modelId="{D0AD9EED-E137-5142-BFE0-957AF689D780}" type="presParOf" srcId="{6D80EFE4-9F9F-034F-9190-788955C352DB}" destId="{21418D43-3E94-A544-BC93-980786B48E8F}" srcOrd="0" destOrd="0" presId="urn:microsoft.com/office/officeart/2005/8/layout/pyramid1"/>
    <dgm:cxn modelId="{A6ADA1F2-4F87-A243-B939-2BEBECBFC1EC}" type="presParOf" srcId="{6D80EFE4-9F9F-034F-9190-788955C352DB}" destId="{8AB93E68-24E5-CC48-9051-90622267A0B6}" srcOrd="1" destOrd="0" presId="urn:microsoft.com/office/officeart/2005/8/layout/pyramid1"/>
    <dgm:cxn modelId="{B46D8CE3-C37A-7F43-AC7F-21B74A419810}" type="presParOf" srcId="{4A283E6E-75B4-264A-AF34-C6E27AE2C8C8}" destId="{15298711-178D-9744-BC9D-791DA7E2C806}" srcOrd="2" destOrd="0" presId="urn:microsoft.com/office/officeart/2005/8/layout/pyramid1"/>
    <dgm:cxn modelId="{2278139E-366A-874A-8E17-74CD4DDB941C}" type="presParOf" srcId="{15298711-178D-9744-BC9D-791DA7E2C806}" destId="{DA432CB9-4294-A84A-9658-44F1C0E5BFE6}" srcOrd="0" destOrd="0" presId="urn:microsoft.com/office/officeart/2005/8/layout/pyramid1"/>
    <dgm:cxn modelId="{216A7FC2-AE9C-B043-9753-630B7372530F}" type="presParOf" srcId="{15298711-178D-9744-BC9D-791DA7E2C806}" destId="{5DC5C699-481E-3544-8B94-FDE7D03BE8B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89525D-B8E6-6C45-A131-E0164C62558E}" type="doc">
      <dgm:prSet loTypeId="urn:microsoft.com/office/officeart/2005/8/layout/cycle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cs-CZ"/>
        </a:p>
      </dgm:t>
    </dgm:pt>
    <dgm:pt modelId="{D8AA9E59-FE40-5045-A2B2-62A35100CAEA}">
      <dgm:prSet phldrT="[Text]"/>
      <dgm:spPr/>
      <dgm:t>
        <a:bodyPr/>
        <a:lstStyle/>
        <a:p>
          <a:r>
            <a:rPr lang="cs-CZ" dirty="0" err="1"/>
            <a:t>Specification</a:t>
          </a:r>
          <a:endParaRPr lang="cs-CZ" dirty="0"/>
        </a:p>
      </dgm:t>
    </dgm:pt>
    <dgm:pt modelId="{80E6DC5E-5F57-8F42-94CF-0786D303178C}" type="parTrans" cxnId="{7FE7C0AF-8B08-4B48-85A1-D01A0CA56E2C}">
      <dgm:prSet/>
      <dgm:spPr/>
      <dgm:t>
        <a:bodyPr/>
        <a:lstStyle/>
        <a:p>
          <a:endParaRPr lang="cs-CZ"/>
        </a:p>
      </dgm:t>
    </dgm:pt>
    <dgm:pt modelId="{2A7C8CFF-4898-704B-9A44-B14AD9ADF740}" type="sibTrans" cxnId="{7FE7C0AF-8B08-4B48-85A1-D01A0CA56E2C}">
      <dgm:prSet/>
      <dgm:spPr/>
      <dgm:t>
        <a:bodyPr/>
        <a:lstStyle/>
        <a:p>
          <a:endParaRPr lang="cs-CZ"/>
        </a:p>
      </dgm:t>
    </dgm:pt>
    <dgm:pt modelId="{7D4961E2-9295-374D-93ED-7EB5A2EB65E2}">
      <dgm:prSet phldrT="[Text]"/>
      <dgm:spPr/>
      <dgm:t>
        <a:bodyPr/>
        <a:lstStyle/>
        <a:p>
          <a:r>
            <a:rPr lang="cs-CZ" dirty="0"/>
            <a:t>Development</a:t>
          </a:r>
        </a:p>
      </dgm:t>
    </dgm:pt>
    <dgm:pt modelId="{02051D71-23AC-5D4E-8484-22CC2C156A83}" type="parTrans" cxnId="{D6FDCB15-4D6B-304A-AD34-3E4F06DBAADB}">
      <dgm:prSet/>
      <dgm:spPr/>
      <dgm:t>
        <a:bodyPr/>
        <a:lstStyle/>
        <a:p>
          <a:endParaRPr lang="cs-CZ"/>
        </a:p>
      </dgm:t>
    </dgm:pt>
    <dgm:pt modelId="{0DAAE73C-F9F5-454B-B362-8FFE348AAC80}" type="sibTrans" cxnId="{D6FDCB15-4D6B-304A-AD34-3E4F06DBAADB}">
      <dgm:prSet/>
      <dgm:spPr/>
      <dgm:t>
        <a:bodyPr/>
        <a:lstStyle/>
        <a:p>
          <a:endParaRPr lang="cs-CZ"/>
        </a:p>
      </dgm:t>
    </dgm:pt>
    <dgm:pt modelId="{4A199C38-CF13-624A-9847-83EF03373232}">
      <dgm:prSet phldrT="[Text]"/>
      <dgm:spPr/>
      <dgm:t>
        <a:bodyPr/>
        <a:lstStyle/>
        <a:p>
          <a:r>
            <a:rPr lang="cs-CZ" dirty="0"/>
            <a:t>QA</a:t>
          </a:r>
        </a:p>
      </dgm:t>
    </dgm:pt>
    <dgm:pt modelId="{821F9408-26FB-A442-BF45-377A492423CA}" type="parTrans" cxnId="{F7A6E304-2AD7-8049-A121-7B8DB71A7B76}">
      <dgm:prSet/>
      <dgm:spPr/>
      <dgm:t>
        <a:bodyPr/>
        <a:lstStyle/>
        <a:p>
          <a:endParaRPr lang="cs-CZ"/>
        </a:p>
      </dgm:t>
    </dgm:pt>
    <dgm:pt modelId="{7B3753FE-AC72-0F45-8A36-EBF36D8D34A0}" type="sibTrans" cxnId="{F7A6E304-2AD7-8049-A121-7B8DB71A7B76}">
      <dgm:prSet/>
      <dgm:spPr/>
      <dgm:t>
        <a:bodyPr/>
        <a:lstStyle/>
        <a:p>
          <a:endParaRPr lang="cs-CZ"/>
        </a:p>
      </dgm:t>
    </dgm:pt>
    <dgm:pt modelId="{5A98ACD2-83AA-684A-BA2D-FBD67BA3F127}">
      <dgm:prSet phldrT="[Text]"/>
      <dgm:spPr/>
      <dgm:t>
        <a:bodyPr/>
        <a:lstStyle/>
        <a:p>
          <a:r>
            <a:rPr lang="cs-CZ" dirty="0" err="1"/>
            <a:t>Release</a:t>
          </a:r>
          <a:endParaRPr lang="cs-CZ" dirty="0"/>
        </a:p>
      </dgm:t>
    </dgm:pt>
    <dgm:pt modelId="{2837522E-8F73-4B44-BA2B-2BFB01F3B606}" type="parTrans" cxnId="{3942DCFA-26CF-EB49-9530-F8D75BBB5D6C}">
      <dgm:prSet/>
      <dgm:spPr/>
      <dgm:t>
        <a:bodyPr/>
        <a:lstStyle/>
        <a:p>
          <a:endParaRPr lang="cs-CZ"/>
        </a:p>
      </dgm:t>
    </dgm:pt>
    <dgm:pt modelId="{DDA2B92B-7F76-EF4A-8B5E-EB52C38A8ED2}" type="sibTrans" cxnId="{3942DCFA-26CF-EB49-9530-F8D75BBB5D6C}">
      <dgm:prSet/>
      <dgm:spPr/>
      <dgm:t>
        <a:bodyPr/>
        <a:lstStyle/>
        <a:p>
          <a:endParaRPr lang="cs-CZ"/>
        </a:p>
      </dgm:t>
    </dgm:pt>
    <dgm:pt modelId="{1791CBE0-9177-F846-B597-334368BA9DDD}" type="pres">
      <dgm:prSet presAssocID="{7389525D-B8E6-6C45-A131-E0164C62558E}" presName="cycle" presStyleCnt="0">
        <dgm:presLayoutVars>
          <dgm:dir/>
          <dgm:resizeHandles val="exact"/>
        </dgm:presLayoutVars>
      </dgm:prSet>
      <dgm:spPr/>
    </dgm:pt>
    <dgm:pt modelId="{32B43DD3-80B5-994B-9BA5-96EA086C96B4}" type="pres">
      <dgm:prSet presAssocID="{D8AA9E59-FE40-5045-A2B2-62A35100CAEA}" presName="node" presStyleLbl="node1" presStyleIdx="0" presStyleCnt="4">
        <dgm:presLayoutVars>
          <dgm:bulletEnabled val="1"/>
        </dgm:presLayoutVars>
      </dgm:prSet>
      <dgm:spPr/>
    </dgm:pt>
    <dgm:pt modelId="{95E82102-CEAB-EB47-884C-8D060A3006B8}" type="pres">
      <dgm:prSet presAssocID="{2A7C8CFF-4898-704B-9A44-B14AD9ADF740}" presName="sibTrans" presStyleLbl="sibTrans2D1" presStyleIdx="0" presStyleCnt="4"/>
      <dgm:spPr/>
    </dgm:pt>
    <dgm:pt modelId="{E17179E4-4A8E-EB46-8409-58E30A797F18}" type="pres">
      <dgm:prSet presAssocID="{2A7C8CFF-4898-704B-9A44-B14AD9ADF740}" presName="connectorText" presStyleLbl="sibTrans2D1" presStyleIdx="0" presStyleCnt="4"/>
      <dgm:spPr/>
    </dgm:pt>
    <dgm:pt modelId="{ED7778F2-C66D-8346-B5E3-5E23F6189C93}" type="pres">
      <dgm:prSet presAssocID="{7D4961E2-9295-374D-93ED-7EB5A2EB65E2}" presName="node" presStyleLbl="node1" presStyleIdx="1" presStyleCnt="4">
        <dgm:presLayoutVars>
          <dgm:bulletEnabled val="1"/>
        </dgm:presLayoutVars>
      </dgm:prSet>
      <dgm:spPr/>
    </dgm:pt>
    <dgm:pt modelId="{1C9240F7-3342-6F4D-9011-73121EF20C0F}" type="pres">
      <dgm:prSet presAssocID="{0DAAE73C-F9F5-454B-B362-8FFE348AAC80}" presName="sibTrans" presStyleLbl="sibTrans2D1" presStyleIdx="1" presStyleCnt="4"/>
      <dgm:spPr/>
    </dgm:pt>
    <dgm:pt modelId="{EEB94EFD-8F75-0341-AFBE-92BF97B6BF0B}" type="pres">
      <dgm:prSet presAssocID="{0DAAE73C-F9F5-454B-B362-8FFE348AAC80}" presName="connectorText" presStyleLbl="sibTrans2D1" presStyleIdx="1" presStyleCnt="4"/>
      <dgm:spPr/>
    </dgm:pt>
    <dgm:pt modelId="{6A4155F8-BAE4-0242-B507-C0FD34EDB5D8}" type="pres">
      <dgm:prSet presAssocID="{4A199C38-CF13-624A-9847-83EF03373232}" presName="node" presStyleLbl="node1" presStyleIdx="2" presStyleCnt="4">
        <dgm:presLayoutVars>
          <dgm:bulletEnabled val="1"/>
        </dgm:presLayoutVars>
      </dgm:prSet>
      <dgm:spPr/>
    </dgm:pt>
    <dgm:pt modelId="{8468D8DF-36AF-194F-9F9C-8D4AD2883167}" type="pres">
      <dgm:prSet presAssocID="{7B3753FE-AC72-0F45-8A36-EBF36D8D34A0}" presName="sibTrans" presStyleLbl="sibTrans2D1" presStyleIdx="2" presStyleCnt="4"/>
      <dgm:spPr/>
    </dgm:pt>
    <dgm:pt modelId="{57AF86EB-4179-9C4A-B127-695A479E9588}" type="pres">
      <dgm:prSet presAssocID="{7B3753FE-AC72-0F45-8A36-EBF36D8D34A0}" presName="connectorText" presStyleLbl="sibTrans2D1" presStyleIdx="2" presStyleCnt="4"/>
      <dgm:spPr/>
    </dgm:pt>
    <dgm:pt modelId="{2447EB40-9057-5C44-87FC-785136F7552E}" type="pres">
      <dgm:prSet presAssocID="{5A98ACD2-83AA-684A-BA2D-FBD67BA3F127}" presName="node" presStyleLbl="node1" presStyleIdx="3" presStyleCnt="4">
        <dgm:presLayoutVars>
          <dgm:bulletEnabled val="1"/>
        </dgm:presLayoutVars>
      </dgm:prSet>
      <dgm:spPr/>
    </dgm:pt>
    <dgm:pt modelId="{37E0D191-B94B-3745-844E-4ED2D841D7E5}" type="pres">
      <dgm:prSet presAssocID="{DDA2B92B-7F76-EF4A-8B5E-EB52C38A8ED2}" presName="sibTrans" presStyleLbl="sibTrans2D1" presStyleIdx="3" presStyleCnt="4"/>
      <dgm:spPr/>
    </dgm:pt>
    <dgm:pt modelId="{25DFC3C8-61BB-7D44-823E-6F79C9345C17}" type="pres">
      <dgm:prSet presAssocID="{DDA2B92B-7F76-EF4A-8B5E-EB52C38A8ED2}" presName="connectorText" presStyleLbl="sibTrans2D1" presStyleIdx="3" presStyleCnt="4"/>
      <dgm:spPr/>
    </dgm:pt>
  </dgm:ptLst>
  <dgm:cxnLst>
    <dgm:cxn modelId="{5482A603-DD45-FE4A-8013-15299EA0BA75}" type="presOf" srcId="{7B3753FE-AC72-0F45-8A36-EBF36D8D34A0}" destId="{57AF86EB-4179-9C4A-B127-695A479E9588}" srcOrd="1" destOrd="0" presId="urn:microsoft.com/office/officeart/2005/8/layout/cycle2"/>
    <dgm:cxn modelId="{F7A6E304-2AD7-8049-A121-7B8DB71A7B76}" srcId="{7389525D-B8E6-6C45-A131-E0164C62558E}" destId="{4A199C38-CF13-624A-9847-83EF03373232}" srcOrd="2" destOrd="0" parTransId="{821F9408-26FB-A442-BF45-377A492423CA}" sibTransId="{7B3753FE-AC72-0F45-8A36-EBF36D8D34A0}"/>
    <dgm:cxn modelId="{D6FDCB15-4D6B-304A-AD34-3E4F06DBAADB}" srcId="{7389525D-B8E6-6C45-A131-E0164C62558E}" destId="{7D4961E2-9295-374D-93ED-7EB5A2EB65E2}" srcOrd="1" destOrd="0" parTransId="{02051D71-23AC-5D4E-8484-22CC2C156A83}" sibTransId="{0DAAE73C-F9F5-454B-B362-8FFE348AAC80}"/>
    <dgm:cxn modelId="{105A201A-F52C-F344-9D62-31CAB88F6274}" type="presOf" srcId="{0DAAE73C-F9F5-454B-B362-8FFE348AAC80}" destId="{1C9240F7-3342-6F4D-9011-73121EF20C0F}" srcOrd="0" destOrd="0" presId="urn:microsoft.com/office/officeart/2005/8/layout/cycle2"/>
    <dgm:cxn modelId="{CF64D01C-6CA0-4E47-BE1D-8EDFE107184C}" type="presOf" srcId="{0DAAE73C-F9F5-454B-B362-8FFE348AAC80}" destId="{EEB94EFD-8F75-0341-AFBE-92BF97B6BF0B}" srcOrd="1" destOrd="0" presId="urn:microsoft.com/office/officeart/2005/8/layout/cycle2"/>
    <dgm:cxn modelId="{DA75D288-8479-9F4B-B81F-52CECFA0ABA5}" type="presOf" srcId="{4A199C38-CF13-624A-9847-83EF03373232}" destId="{6A4155F8-BAE4-0242-B507-C0FD34EDB5D8}" srcOrd="0" destOrd="0" presId="urn:microsoft.com/office/officeart/2005/8/layout/cycle2"/>
    <dgm:cxn modelId="{64568A8D-C069-9D45-B612-FD91494DA83F}" type="presOf" srcId="{2A7C8CFF-4898-704B-9A44-B14AD9ADF740}" destId="{95E82102-CEAB-EB47-884C-8D060A3006B8}" srcOrd="0" destOrd="0" presId="urn:microsoft.com/office/officeart/2005/8/layout/cycle2"/>
    <dgm:cxn modelId="{6BCE849D-FF66-8845-ABE8-9A211A4254B5}" type="presOf" srcId="{D8AA9E59-FE40-5045-A2B2-62A35100CAEA}" destId="{32B43DD3-80B5-994B-9BA5-96EA086C96B4}" srcOrd="0" destOrd="0" presId="urn:microsoft.com/office/officeart/2005/8/layout/cycle2"/>
    <dgm:cxn modelId="{B25ACD9E-BD47-7049-8B9D-AD3ED5C1649D}" type="presOf" srcId="{7B3753FE-AC72-0F45-8A36-EBF36D8D34A0}" destId="{8468D8DF-36AF-194F-9F9C-8D4AD2883167}" srcOrd="0" destOrd="0" presId="urn:microsoft.com/office/officeart/2005/8/layout/cycle2"/>
    <dgm:cxn modelId="{A8D522A4-B2CF-5846-B2D9-D0C059211108}" type="presOf" srcId="{DDA2B92B-7F76-EF4A-8B5E-EB52C38A8ED2}" destId="{37E0D191-B94B-3745-844E-4ED2D841D7E5}" srcOrd="0" destOrd="0" presId="urn:microsoft.com/office/officeart/2005/8/layout/cycle2"/>
    <dgm:cxn modelId="{7FE7C0AF-8B08-4B48-85A1-D01A0CA56E2C}" srcId="{7389525D-B8E6-6C45-A131-E0164C62558E}" destId="{D8AA9E59-FE40-5045-A2B2-62A35100CAEA}" srcOrd="0" destOrd="0" parTransId="{80E6DC5E-5F57-8F42-94CF-0786D303178C}" sibTransId="{2A7C8CFF-4898-704B-9A44-B14AD9ADF740}"/>
    <dgm:cxn modelId="{963411BA-C624-4847-A602-AF2A503CD164}" type="presOf" srcId="{7389525D-B8E6-6C45-A131-E0164C62558E}" destId="{1791CBE0-9177-F846-B597-334368BA9DDD}" srcOrd="0" destOrd="0" presId="urn:microsoft.com/office/officeart/2005/8/layout/cycle2"/>
    <dgm:cxn modelId="{9978C1BB-ADCE-5D41-B160-E85387A66DC0}" type="presOf" srcId="{2A7C8CFF-4898-704B-9A44-B14AD9ADF740}" destId="{E17179E4-4A8E-EB46-8409-58E30A797F18}" srcOrd="1" destOrd="0" presId="urn:microsoft.com/office/officeart/2005/8/layout/cycle2"/>
    <dgm:cxn modelId="{B04F1CBD-40E3-6044-8C35-80520223BC18}" type="presOf" srcId="{DDA2B92B-7F76-EF4A-8B5E-EB52C38A8ED2}" destId="{25DFC3C8-61BB-7D44-823E-6F79C9345C17}" srcOrd="1" destOrd="0" presId="urn:microsoft.com/office/officeart/2005/8/layout/cycle2"/>
    <dgm:cxn modelId="{8F37C2CC-1C4E-C149-BFA6-D9B6DA19EEFD}" type="presOf" srcId="{7D4961E2-9295-374D-93ED-7EB5A2EB65E2}" destId="{ED7778F2-C66D-8346-B5E3-5E23F6189C93}" srcOrd="0" destOrd="0" presId="urn:microsoft.com/office/officeart/2005/8/layout/cycle2"/>
    <dgm:cxn modelId="{3361FCF4-D640-0A49-8768-04CEF370353B}" type="presOf" srcId="{5A98ACD2-83AA-684A-BA2D-FBD67BA3F127}" destId="{2447EB40-9057-5C44-87FC-785136F7552E}" srcOrd="0" destOrd="0" presId="urn:microsoft.com/office/officeart/2005/8/layout/cycle2"/>
    <dgm:cxn modelId="{3942DCFA-26CF-EB49-9530-F8D75BBB5D6C}" srcId="{7389525D-B8E6-6C45-A131-E0164C62558E}" destId="{5A98ACD2-83AA-684A-BA2D-FBD67BA3F127}" srcOrd="3" destOrd="0" parTransId="{2837522E-8F73-4B44-BA2B-2BFB01F3B606}" sibTransId="{DDA2B92B-7F76-EF4A-8B5E-EB52C38A8ED2}"/>
    <dgm:cxn modelId="{357C5B39-1A84-3E49-A9CB-FC7760011C3D}" type="presParOf" srcId="{1791CBE0-9177-F846-B597-334368BA9DDD}" destId="{32B43DD3-80B5-994B-9BA5-96EA086C96B4}" srcOrd="0" destOrd="0" presId="urn:microsoft.com/office/officeart/2005/8/layout/cycle2"/>
    <dgm:cxn modelId="{50607632-975F-504E-9754-30473AA1E1B3}" type="presParOf" srcId="{1791CBE0-9177-F846-B597-334368BA9DDD}" destId="{95E82102-CEAB-EB47-884C-8D060A3006B8}" srcOrd="1" destOrd="0" presId="urn:microsoft.com/office/officeart/2005/8/layout/cycle2"/>
    <dgm:cxn modelId="{83092297-FBE8-9C43-AD34-D9C5A9A43975}" type="presParOf" srcId="{95E82102-CEAB-EB47-884C-8D060A3006B8}" destId="{E17179E4-4A8E-EB46-8409-58E30A797F18}" srcOrd="0" destOrd="0" presId="urn:microsoft.com/office/officeart/2005/8/layout/cycle2"/>
    <dgm:cxn modelId="{B5F19213-BA54-8145-A9FA-86E7789A3E0C}" type="presParOf" srcId="{1791CBE0-9177-F846-B597-334368BA9DDD}" destId="{ED7778F2-C66D-8346-B5E3-5E23F6189C93}" srcOrd="2" destOrd="0" presId="urn:microsoft.com/office/officeart/2005/8/layout/cycle2"/>
    <dgm:cxn modelId="{E3B0A09A-EDF4-0448-8C89-EE6E4E2D3542}" type="presParOf" srcId="{1791CBE0-9177-F846-B597-334368BA9DDD}" destId="{1C9240F7-3342-6F4D-9011-73121EF20C0F}" srcOrd="3" destOrd="0" presId="urn:microsoft.com/office/officeart/2005/8/layout/cycle2"/>
    <dgm:cxn modelId="{CE0C9EB8-DE74-B941-8805-17D5F127CC85}" type="presParOf" srcId="{1C9240F7-3342-6F4D-9011-73121EF20C0F}" destId="{EEB94EFD-8F75-0341-AFBE-92BF97B6BF0B}" srcOrd="0" destOrd="0" presId="urn:microsoft.com/office/officeart/2005/8/layout/cycle2"/>
    <dgm:cxn modelId="{20A3ED19-DFC1-C147-8592-B3FE92FDA8E2}" type="presParOf" srcId="{1791CBE0-9177-F846-B597-334368BA9DDD}" destId="{6A4155F8-BAE4-0242-B507-C0FD34EDB5D8}" srcOrd="4" destOrd="0" presId="urn:microsoft.com/office/officeart/2005/8/layout/cycle2"/>
    <dgm:cxn modelId="{B96D23FB-21BF-ED4D-950D-ADD29FA9A2BD}" type="presParOf" srcId="{1791CBE0-9177-F846-B597-334368BA9DDD}" destId="{8468D8DF-36AF-194F-9F9C-8D4AD2883167}" srcOrd="5" destOrd="0" presId="urn:microsoft.com/office/officeart/2005/8/layout/cycle2"/>
    <dgm:cxn modelId="{17C6F524-61F3-5D40-83C5-6632A03D4BE2}" type="presParOf" srcId="{8468D8DF-36AF-194F-9F9C-8D4AD2883167}" destId="{57AF86EB-4179-9C4A-B127-695A479E9588}" srcOrd="0" destOrd="0" presId="urn:microsoft.com/office/officeart/2005/8/layout/cycle2"/>
    <dgm:cxn modelId="{0599C855-8F24-424A-9F59-E32D92F18AD0}" type="presParOf" srcId="{1791CBE0-9177-F846-B597-334368BA9DDD}" destId="{2447EB40-9057-5C44-87FC-785136F7552E}" srcOrd="6" destOrd="0" presId="urn:microsoft.com/office/officeart/2005/8/layout/cycle2"/>
    <dgm:cxn modelId="{A9DFE678-FE43-4241-910B-7001E05F6B35}" type="presParOf" srcId="{1791CBE0-9177-F846-B597-334368BA9DDD}" destId="{37E0D191-B94B-3745-844E-4ED2D841D7E5}" srcOrd="7" destOrd="0" presId="urn:microsoft.com/office/officeart/2005/8/layout/cycle2"/>
    <dgm:cxn modelId="{8E4F4D07-F977-7541-82E3-18DD704329FD}" type="presParOf" srcId="{37E0D191-B94B-3745-844E-4ED2D841D7E5}" destId="{25DFC3C8-61BB-7D44-823E-6F79C9345C1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54D1AD-7154-F046-B376-3B29BA046CBC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EC8DEAAC-3905-CF43-A9C4-8F82FB28C0B6}">
      <dgm:prSet phldrT="[Text]"/>
      <dgm:spPr/>
      <dgm:t>
        <a:bodyPr/>
        <a:lstStyle/>
        <a:p>
          <a:r>
            <a:rPr lang="cs-CZ" dirty="0"/>
            <a:t>E2E</a:t>
          </a:r>
        </a:p>
      </dgm:t>
    </dgm:pt>
    <dgm:pt modelId="{7FC704DB-BAD0-2344-B94E-7ECE75BF810E}" type="parTrans" cxnId="{54FAF130-7235-9E4C-B2EA-01B6F028313E}">
      <dgm:prSet/>
      <dgm:spPr/>
      <dgm:t>
        <a:bodyPr/>
        <a:lstStyle/>
        <a:p>
          <a:endParaRPr lang="cs-CZ"/>
        </a:p>
      </dgm:t>
    </dgm:pt>
    <dgm:pt modelId="{AAA8FD9E-774E-2A4F-9F2C-E6AA3784ED8B}" type="sibTrans" cxnId="{54FAF130-7235-9E4C-B2EA-01B6F028313E}">
      <dgm:prSet/>
      <dgm:spPr/>
      <dgm:t>
        <a:bodyPr/>
        <a:lstStyle/>
        <a:p>
          <a:endParaRPr lang="cs-CZ"/>
        </a:p>
      </dgm:t>
    </dgm:pt>
    <dgm:pt modelId="{9112CF20-47BF-0340-AE33-D7B036AED79F}">
      <dgm:prSet phldrT="[Text]"/>
      <dgm:spPr/>
      <dgm:t>
        <a:bodyPr/>
        <a:lstStyle/>
        <a:p>
          <a:r>
            <a:rPr lang="cs-CZ" dirty="0" err="1"/>
            <a:t>Integration</a:t>
          </a:r>
          <a:endParaRPr lang="cs-CZ" dirty="0"/>
        </a:p>
      </dgm:t>
    </dgm:pt>
    <dgm:pt modelId="{1298419A-10D0-824E-B40F-40472701E74A}" type="parTrans" cxnId="{BA2AD721-F209-E346-B13F-48A2E65F7104}">
      <dgm:prSet/>
      <dgm:spPr/>
      <dgm:t>
        <a:bodyPr/>
        <a:lstStyle/>
        <a:p>
          <a:endParaRPr lang="cs-CZ"/>
        </a:p>
      </dgm:t>
    </dgm:pt>
    <dgm:pt modelId="{4E1D5168-3DE3-9B45-BD78-413CB9BD63A0}" type="sibTrans" cxnId="{BA2AD721-F209-E346-B13F-48A2E65F7104}">
      <dgm:prSet/>
      <dgm:spPr/>
      <dgm:t>
        <a:bodyPr/>
        <a:lstStyle/>
        <a:p>
          <a:endParaRPr lang="cs-CZ"/>
        </a:p>
      </dgm:t>
    </dgm:pt>
    <dgm:pt modelId="{B809F7C9-BFB4-E841-8F95-A32E9848D924}">
      <dgm:prSet phldrT="[Text]"/>
      <dgm:spPr/>
      <dgm:t>
        <a:bodyPr/>
        <a:lstStyle/>
        <a:p>
          <a:r>
            <a:rPr lang="cs-CZ" dirty="0"/>
            <a:t>Unit</a:t>
          </a:r>
        </a:p>
      </dgm:t>
    </dgm:pt>
    <dgm:pt modelId="{54FBBF95-BD15-C54C-B13D-6533B6794383}" type="parTrans" cxnId="{5A563C4B-1335-0745-ADAA-61703D932107}">
      <dgm:prSet/>
      <dgm:spPr/>
      <dgm:t>
        <a:bodyPr/>
        <a:lstStyle/>
        <a:p>
          <a:endParaRPr lang="cs-CZ"/>
        </a:p>
      </dgm:t>
    </dgm:pt>
    <dgm:pt modelId="{C7BC75EE-B82E-6549-A258-079053A5D67D}" type="sibTrans" cxnId="{5A563C4B-1335-0745-ADAA-61703D932107}">
      <dgm:prSet/>
      <dgm:spPr/>
      <dgm:t>
        <a:bodyPr/>
        <a:lstStyle/>
        <a:p>
          <a:endParaRPr lang="cs-CZ"/>
        </a:p>
      </dgm:t>
    </dgm:pt>
    <dgm:pt modelId="{2017103E-4563-E943-9FF6-2A556BCA0796}" type="pres">
      <dgm:prSet presAssocID="{1754D1AD-7154-F046-B376-3B29BA046CBC}" presName="Name0" presStyleCnt="0">
        <dgm:presLayoutVars>
          <dgm:dir/>
          <dgm:animLvl val="lvl"/>
          <dgm:resizeHandles val="exact"/>
        </dgm:presLayoutVars>
      </dgm:prSet>
      <dgm:spPr/>
    </dgm:pt>
    <dgm:pt modelId="{7DAA3BBB-6708-3D49-ACE7-5120C10EE6F8}" type="pres">
      <dgm:prSet presAssocID="{EC8DEAAC-3905-CF43-A9C4-8F82FB28C0B6}" presName="Name8" presStyleCnt="0"/>
      <dgm:spPr/>
    </dgm:pt>
    <dgm:pt modelId="{D2C0D787-9833-744C-AAFB-F3F2BF21FE83}" type="pres">
      <dgm:prSet presAssocID="{EC8DEAAC-3905-CF43-A9C4-8F82FB28C0B6}" presName="level" presStyleLbl="node1" presStyleIdx="0" presStyleCnt="3" custLinFactNeighborX="-432" custLinFactNeighborY="-1045">
        <dgm:presLayoutVars>
          <dgm:chMax val="1"/>
          <dgm:bulletEnabled val="1"/>
        </dgm:presLayoutVars>
      </dgm:prSet>
      <dgm:spPr/>
    </dgm:pt>
    <dgm:pt modelId="{79A0FAC2-7374-B44B-95DE-CE5DABFCCE88}" type="pres">
      <dgm:prSet presAssocID="{EC8DEAAC-3905-CF43-A9C4-8F82FB28C0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313964-9A39-B44F-939D-E17F19157D66}" type="pres">
      <dgm:prSet presAssocID="{9112CF20-47BF-0340-AE33-D7B036AED79F}" presName="Name8" presStyleCnt="0"/>
      <dgm:spPr/>
    </dgm:pt>
    <dgm:pt modelId="{AC4A00F1-6C6F-824E-A59E-C839B6CFDDA5}" type="pres">
      <dgm:prSet presAssocID="{9112CF20-47BF-0340-AE33-D7B036AED79F}" presName="level" presStyleLbl="node1" presStyleIdx="1" presStyleCnt="3">
        <dgm:presLayoutVars>
          <dgm:chMax val="1"/>
          <dgm:bulletEnabled val="1"/>
        </dgm:presLayoutVars>
      </dgm:prSet>
      <dgm:spPr/>
    </dgm:pt>
    <dgm:pt modelId="{532C5B05-2F2C-CC47-AF82-834B848494BA}" type="pres">
      <dgm:prSet presAssocID="{9112CF20-47BF-0340-AE33-D7B036AED7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0E427B-0E58-5B49-9BC9-4D359BBC70C6}" type="pres">
      <dgm:prSet presAssocID="{B809F7C9-BFB4-E841-8F95-A32E9848D924}" presName="Name8" presStyleCnt="0"/>
      <dgm:spPr/>
    </dgm:pt>
    <dgm:pt modelId="{837BE24B-AA3B-0D40-BE07-EBFD43D779C0}" type="pres">
      <dgm:prSet presAssocID="{B809F7C9-BFB4-E841-8F95-A32E9848D924}" presName="level" presStyleLbl="node1" presStyleIdx="2" presStyleCnt="3" custLinFactNeighborX="3598" custLinFactNeighborY="0">
        <dgm:presLayoutVars>
          <dgm:chMax val="1"/>
          <dgm:bulletEnabled val="1"/>
        </dgm:presLayoutVars>
      </dgm:prSet>
      <dgm:spPr/>
    </dgm:pt>
    <dgm:pt modelId="{693F9BF7-F888-AD49-B959-501A99A15E3A}" type="pres">
      <dgm:prSet presAssocID="{B809F7C9-BFB4-E841-8F95-A32E9848D92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A2AD721-F209-E346-B13F-48A2E65F7104}" srcId="{1754D1AD-7154-F046-B376-3B29BA046CBC}" destId="{9112CF20-47BF-0340-AE33-D7B036AED79F}" srcOrd="1" destOrd="0" parTransId="{1298419A-10D0-824E-B40F-40472701E74A}" sibTransId="{4E1D5168-3DE3-9B45-BD78-413CB9BD63A0}"/>
    <dgm:cxn modelId="{54FAF130-7235-9E4C-B2EA-01B6F028313E}" srcId="{1754D1AD-7154-F046-B376-3B29BA046CBC}" destId="{EC8DEAAC-3905-CF43-A9C4-8F82FB28C0B6}" srcOrd="0" destOrd="0" parTransId="{7FC704DB-BAD0-2344-B94E-7ECE75BF810E}" sibTransId="{AAA8FD9E-774E-2A4F-9F2C-E6AA3784ED8B}"/>
    <dgm:cxn modelId="{5A563C4B-1335-0745-ADAA-61703D932107}" srcId="{1754D1AD-7154-F046-B376-3B29BA046CBC}" destId="{B809F7C9-BFB4-E841-8F95-A32E9848D924}" srcOrd="2" destOrd="0" parTransId="{54FBBF95-BD15-C54C-B13D-6533B6794383}" sibTransId="{C7BC75EE-B82E-6549-A258-079053A5D67D}"/>
    <dgm:cxn modelId="{0FAB2854-8BBB-5F43-9174-20FD901C53B2}" type="presOf" srcId="{B809F7C9-BFB4-E841-8F95-A32E9848D924}" destId="{693F9BF7-F888-AD49-B959-501A99A15E3A}" srcOrd="1" destOrd="0" presId="urn:microsoft.com/office/officeart/2005/8/layout/pyramid1"/>
    <dgm:cxn modelId="{EDAB9A71-CD5B-EC43-B319-603736DFBEA6}" type="presOf" srcId="{EC8DEAAC-3905-CF43-A9C4-8F82FB28C0B6}" destId="{79A0FAC2-7374-B44B-95DE-CE5DABFCCE88}" srcOrd="1" destOrd="0" presId="urn:microsoft.com/office/officeart/2005/8/layout/pyramid1"/>
    <dgm:cxn modelId="{08BE0178-75C4-A849-B18C-04A2CBD07977}" type="presOf" srcId="{B809F7C9-BFB4-E841-8F95-A32E9848D924}" destId="{837BE24B-AA3B-0D40-BE07-EBFD43D779C0}" srcOrd="0" destOrd="0" presId="urn:microsoft.com/office/officeart/2005/8/layout/pyramid1"/>
    <dgm:cxn modelId="{B02FF9C3-B772-C440-B709-CBBBDBAA0EC7}" type="presOf" srcId="{EC8DEAAC-3905-CF43-A9C4-8F82FB28C0B6}" destId="{D2C0D787-9833-744C-AAFB-F3F2BF21FE83}" srcOrd="0" destOrd="0" presId="urn:microsoft.com/office/officeart/2005/8/layout/pyramid1"/>
    <dgm:cxn modelId="{8A3FF0E3-C24E-494B-BC17-434D239EECC7}" type="presOf" srcId="{9112CF20-47BF-0340-AE33-D7B036AED79F}" destId="{532C5B05-2F2C-CC47-AF82-834B848494BA}" srcOrd="1" destOrd="0" presId="urn:microsoft.com/office/officeart/2005/8/layout/pyramid1"/>
    <dgm:cxn modelId="{F1A611E7-507F-E440-9D4A-6917B3292FCD}" type="presOf" srcId="{1754D1AD-7154-F046-B376-3B29BA046CBC}" destId="{2017103E-4563-E943-9FF6-2A556BCA0796}" srcOrd="0" destOrd="0" presId="urn:microsoft.com/office/officeart/2005/8/layout/pyramid1"/>
    <dgm:cxn modelId="{C6A9C4FD-E918-7A4E-921B-15BE8B535245}" type="presOf" srcId="{9112CF20-47BF-0340-AE33-D7B036AED79F}" destId="{AC4A00F1-6C6F-824E-A59E-C839B6CFDDA5}" srcOrd="0" destOrd="0" presId="urn:microsoft.com/office/officeart/2005/8/layout/pyramid1"/>
    <dgm:cxn modelId="{DA759AE8-6A4A-014A-9DCB-95C4F2E97AC8}" type="presParOf" srcId="{2017103E-4563-E943-9FF6-2A556BCA0796}" destId="{7DAA3BBB-6708-3D49-ACE7-5120C10EE6F8}" srcOrd="0" destOrd="0" presId="urn:microsoft.com/office/officeart/2005/8/layout/pyramid1"/>
    <dgm:cxn modelId="{9B782FBC-9FB3-E041-8EE0-71EC17F91A36}" type="presParOf" srcId="{7DAA3BBB-6708-3D49-ACE7-5120C10EE6F8}" destId="{D2C0D787-9833-744C-AAFB-F3F2BF21FE83}" srcOrd="0" destOrd="0" presId="urn:microsoft.com/office/officeart/2005/8/layout/pyramid1"/>
    <dgm:cxn modelId="{6637D833-9800-1D45-970F-D0F647A47725}" type="presParOf" srcId="{7DAA3BBB-6708-3D49-ACE7-5120C10EE6F8}" destId="{79A0FAC2-7374-B44B-95DE-CE5DABFCCE88}" srcOrd="1" destOrd="0" presId="urn:microsoft.com/office/officeart/2005/8/layout/pyramid1"/>
    <dgm:cxn modelId="{178AEB48-C66B-3446-8BFA-DB27229C190C}" type="presParOf" srcId="{2017103E-4563-E943-9FF6-2A556BCA0796}" destId="{87313964-9A39-B44F-939D-E17F19157D66}" srcOrd="1" destOrd="0" presId="urn:microsoft.com/office/officeart/2005/8/layout/pyramid1"/>
    <dgm:cxn modelId="{91D98B62-EC48-8D42-866C-5C3A1E8FC453}" type="presParOf" srcId="{87313964-9A39-B44F-939D-E17F19157D66}" destId="{AC4A00F1-6C6F-824E-A59E-C839B6CFDDA5}" srcOrd="0" destOrd="0" presId="urn:microsoft.com/office/officeart/2005/8/layout/pyramid1"/>
    <dgm:cxn modelId="{608A8F8A-6DD2-2545-B9FE-E5776FA16A5F}" type="presParOf" srcId="{87313964-9A39-B44F-939D-E17F19157D66}" destId="{532C5B05-2F2C-CC47-AF82-834B848494BA}" srcOrd="1" destOrd="0" presId="urn:microsoft.com/office/officeart/2005/8/layout/pyramid1"/>
    <dgm:cxn modelId="{62CAA10F-EF62-F942-93FF-437EB6F71F19}" type="presParOf" srcId="{2017103E-4563-E943-9FF6-2A556BCA0796}" destId="{470E427B-0E58-5B49-9BC9-4D359BBC70C6}" srcOrd="2" destOrd="0" presId="urn:microsoft.com/office/officeart/2005/8/layout/pyramid1"/>
    <dgm:cxn modelId="{8D815BC1-A0F5-2046-94BB-CB3008667895}" type="presParOf" srcId="{470E427B-0E58-5B49-9BC9-4D359BBC70C6}" destId="{837BE24B-AA3B-0D40-BE07-EBFD43D779C0}" srcOrd="0" destOrd="0" presId="urn:microsoft.com/office/officeart/2005/8/layout/pyramid1"/>
    <dgm:cxn modelId="{E699B917-26C6-2645-8861-F059D55BBA6B}" type="presParOf" srcId="{470E427B-0E58-5B49-9BC9-4D359BBC70C6}" destId="{693F9BF7-F888-AD49-B959-501A99A15E3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54D1AD-7154-F046-B376-3B29BA046CBC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EC8DEAAC-3905-CF43-A9C4-8F82FB28C0B6}">
      <dgm:prSet phldrT="[Text]"/>
      <dgm:spPr/>
      <dgm:t>
        <a:bodyPr/>
        <a:lstStyle/>
        <a:p>
          <a:r>
            <a:rPr lang="cs-CZ" dirty="0"/>
            <a:t>E2E</a:t>
          </a:r>
        </a:p>
      </dgm:t>
    </dgm:pt>
    <dgm:pt modelId="{7FC704DB-BAD0-2344-B94E-7ECE75BF810E}" type="parTrans" cxnId="{54FAF130-7235-9E4C-B2EA-01B6F028313E}">
      <dgm:prSet/>
      <dgm:spPr/>
      <dgm:t>
        <a:bodyPr/>
        <a:lstStyle/>
        <a:p>
          <a:endParaRPr lang="cs-CZ"/>
        </a:p>
      </dgm:t>
    </dgm:pt>
    <dgm:pt modelId="{AAA8FD9E-774E-2A4F-9F2C-E6AA3784ED8B}" type="sibTrans" cxnId="{54FAF130-7235-9E4C-B2EA-01B6F028313E}">
      <dgm:prSet/>
      <dgm:spPr/>
      <dgm:t>
        <a:bodyPr/>
        <a:lstStyle/>
        <a:p>
          <a:endParaRPr lang="cs-CZ"/>
        </a:p>
      </dgm:t>
    </dgm:pt>
    <dgm:pt modelId="{9112CF20-47BF-0340-AE33-D7B036AED79F}">
      <dgm:prSet phldrT="[Text]"/>
      <dgm:spPr/>
      <dgm:t>
        <a:bodyPr/>
        <a:lstStyle/>
        <a:p>
          <a:r>
            <a:rPr lang="cs-CZ" dirty="0" err="1"/>
            <a:t>Integration</a:t>
          </a:r>
          <a:endParaRPr lang="cs-CZ" dirty="0"/>
        </a:p>
      </dgm:t>
    </dgm:pt>
    <dgm:pt modelId="{1298419A-10D0-824E-B40F-40472701E74A}" type="parTrans" cxnId="{BA2AD721-F209-E346-B13F-48A2E65F7104}">
      <dgm:prSet/>
      <dgm:spPr/>
      <dgm:t>
        <a:bodyPr/>
        <a:lstStyle/>
        <a:p>
          <a:endParaRPr lang="cs-CZ"/>
        </a:p>
      </dgm:t>
    </dgm:pt>
    <dgm:pt modelId="{4E1D5168-3DE3-9B45-BD78-413CB9BD63A0}" type="sibTrans" cxnId="{BA2AD721-F209-E346-B13F-48A2E65F7104}">
      <dgm:prSet/>
      <dgm:spPr/>
      <dgm:t>
        <a:bodyPr/>
        <a:lstStyle/>
        <a:p>
          <a:endParaRPr lang="cs-CZ"/>
        </a:p>
      </dgm:t>
    </dgm:pt>
    <dgm:pt modelId="{B809F7C9-BFB4-E841-8F95-A32E9848D924}">
      <dgm:prSet phldrT="[Text]"/>
      <dgm:spPr/>
      <dgm:t>
        <a:bodyPr/>
        <a:lstStyle/>
        <a:p>
          <a:r>
            <a:rPr lang="cs-CZ" dirty="0"/>
            <a:t>Unit</a:t>
          </a:r>
        </a:p>
      </dgm:t>
    </dgm:pt>
    <dgm:pt modelId="{54FBBF95-BD15-C54C-B13D-6533B6794383}" type="parTrans" cxnId="{5A563C4B-1335-0745-ADAA-61703D932107}">
      <dgm:prSet/>
      <dgm:spPr/>
      <dgm:t>
        <a:bodyPr/>
        <a:lstStyle/>
        <a:p>
          <a:endParaRPr lang="cs-CZ"/>
        </a:p>
      </dgm:t>
    </dgm:pt>
    <dgm:pt modelId="{C7BC75EE-B82E-6549-A258-079053A5D67D}" type="sibTrans" cxnId="{5A563C4B-1335-0745-ADAA-61703D932107}">
      <dgm:prSet/>
      <dgm:spPr/>
      <dgm:t>
        <a:bodyPr/>
        <a:lstStyle/>
        <a:p>
          <a:endParaRPr lang="cs-CZ"/>
        </a:p>
      </dgm:t>
    </dgm:pt>
    <dgm:pt modelId="{2017103E-4563-E943-9FF6-2A556BCA0796}" type="pres">
      <dgm:prSet presAssocID="{1754D1AD-7154-F046-B376-3B29BA046CBC}" presName="Name0" presStyleCnt="0">
        <dgm:presLayoutVars>
          <dgm:dir/>
          <dgm:animLvl val="lvl"/>
          <dgm:resizeHandles val="exact"/>
        </dgm:presLayoutVars>
      </dgm:prSet>
      <dgm:spPr/>
    </dgm:pt>
    <dgm:pt modelId="{7DAA3BBB-6708-3D49-ACE7-5120C10EE6F8}" type="pres">
      <dgm:prSet presAssocID="{EC8DEAAC-3905-CF43-A9C4-8F82FB28C0B6}" presName="Name8" presStyleCnt="0"/>
      <dgm:spPr/>
    </dgm:pt>
    <dgm:pt modelId="{D2C0D787-9833-744C-AAFB-F3F2BF21FE83}" type="pres">
      <dgm:prSet presAssocID="{EC8DEAAC-3905-CF43-A9C4-8F82FB28C0B6}" presName="level" presStyleLbl="node1" presStyleIdx="0" presStyleCnt="3" custLinFactNeighborX="-432" custLinFactNeighborY="-1045">
        <dgm:presLayoutVars>
          <dgm:chMax val="1"/>
          <dgm:bulletEnabled val="1"/>
        </dgm:presLayoutVars>
      </dgm:prSet>
      <dgm:spPr/>
    </dgm:pt>
    <dgm:pt modelId="{79A0FAC2-7374-B44B-95DE-CE5DABFCCE88}" type="pres">
      <dgm:prSet presAssocID="{EC8DEAAC-3905-CF43-A9C4-8F82FB28C0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313964-9A39-B44F-939D-E17F19157D66}" type="pres">
      <dgm:prSet presAssocID="{9112CF20-47BF-0340-AE33-D7B036AED79F}" presName="Name8" presStyleCnt="0"/>
      <dgm:spPr/>
    </dgm:pt>
    <dgm:pt modelId="{AC4A00F1-6C6F-824E-A59E-C839B6CFDDA5}" type="pres">
      <dgm:prSet presAssocID="{9112CF20-47BF-0340-AE33-D7B036AED79F}" presName="level" presStyleLbl="node1" presStyleIdx="1" presStyleCnt="3">
        <dgm:presLayoutVars>
          <dgm:chMax val="1"/>
          <dgm:bulletEnabled val="1"/>
        </dgm:presLayoutVars>
      </dgm:prSet>
      <dgm:spPr/>
    </dgm:pt>
    <dgm:pt modelId="{532C5B05-2F2C-CC47-AF82-834B848494BA}" type="pres">
      <dgm:prSet presAssocID="{9112CF20-47BF-0340-AE33-D7B036AED7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0E427B-0E58-5B49-9BC9-4D359BBC70C6}" type="pres">
      <dgm:prSet presAssocID="{B809F7C9-BFB4-E841-8F95-A32E9848D924}" presName="Name8" presStyleCnt="0"/>
      <dgm:spPr/>
    </dgm:pt>
    <dgm:pt modelId="{837BE24B-AA3B-0D40-BE07-EBFD43D779C0}" type="pres">
      <dgm:prSet presAssocID="{B809F7C9-BFB4-E841-8F95-A32E9848D924}" presName="level" presStyleLbl="node1" presStyleIdx="2" presStyleCnt="3" custLinFactNeighborX="3598" custLinFactNeighborY="0">
        <dgm:presLayoutVars>
          <dgm:chMax val="1"/>
          <dgm:bulletEnabled val="1"/>
        </dgm:presLayoutVars>
      </dgm:prSet>
      <dgm:spPr/>
    </dgm:pt>
    <dgm:pt modelId="{693F9BF7-F888-AD49-B959-501A99A15E3A}" type="pres">
      <dgm:prSet presAssocID="{B809F7C9-BFB4-E841-8F95-A32E9848D92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A2AD721-F209-E346-B13F-48A2E65F7104}" srcId="{1754D1AD-7154-F046-B376-3B29BA046CBC}" destId="{9112CF20-47BF-0340-AE33-D7B036AED79F}" srcOrd="1" destOrd="0" parTransId="{1298419A-10D0-824E-B40F-40472701E74A}" sibTransId="{4E1D5168-3DE3-9B45-BD78-413CB9BD63A0}"/>
    <dgm:cxn modelId="{54FAF130-7235-9E4C-B2EA-01B6F028313E}" srcId="{1754D1AD-7154-F046-B376-3B29BA046CBC}" destId="{EC8DEAAC-3905-CF43-A9C4-8F82FB28C0B6}" srcOrd="0" destOrd="0" parTransId="{7FC704DB-BAD0-2344-B94E-7ECE75BF810E}" sibTransId="{AAA8FD9E-774E-2A4F-9F2C-E6AA3784ED8B}"/>
    <dgm:cxn modelId="{5A563C4B-1335-0745-ADAA-61703D932107}" srcId="{1754D1AD-7154-F046-B376-3B29BA046CBC}" destId="{B809F7C9-BFB4-E841-8F95-A32E9848D924}" srcOrd="2" destOrd="0" parTransId="{54FBBF95-BD15-C54C-B13D-6533B6794383}" sibTransId="{C7BC75EE-B82E-6549-A258-079053A5D67D}"/>
    <dgm:cxn modelId="{0FAB2854-8BBB-5F43-9174-20FD901C53B2}" type="presOf" srcId="{B809F7C9-BFB4-E841-8F95-A32E9848D924}" destId="{693F9BF7-F888-AD49-B959-501A99A15E3A}" srcOrd="1" destOrd="0" presId="urn:microsoft.com/office/officeart/2005/8/layout/pyramid1"/>
    <dgm:cxn modelId="{EDAB9A71-CD5B-EC43-B319-603736DFBEA6}" type="presOf" srcId="{EC8DEAAC-3905-CF43-A9C4-8F82FB28C0B6}" destId="{79A0FAC2-7374-B44B-95DE-CE5DABFCCE88}" srcOrd="1" destOrd="0" presId="urn:microsoft.com/office/officeart/2005/8/layout/pyramid1"/>
    <dgm:cxn modelId="{08BE0178-75C4-A849-B18C-04A2CBD07977}" type="presOf" srcId="{B809F7C9-BFB4-E841-8F95-A32E9848D924}" destId="{837BE24B-AA3B-0D40-BE07-EBFD43D779C0}" srcOrd="0" destOrd="0" presId="urn:microsoft.com/office/officeart/2005/8/layout/pyramid1"/>
    <dgm:cxn modelId="{B02FF9C3-B772-C440-B709-CBBBDBAA0EC7}" type="presOf" srcId="{EC8DEAAC-3905-CF43-A9C4-8F82FB28C0B6}" destId="{D2C0D787-9833-744C-AAFB-F3F2BF21FE83}" srcOrd="0" destOrd="0" presId="urn:microsoft.com/office/officeart/2005/8/layout/pyramid1"/>
    <dgm:cxn modelId="{8A3FF0E3-C24E-494B-BC17-434D239EECC7}" type="presOf" srcId="{9112CF20-47BF-0340-AE33-D7B036AED79F}" destId="{532C5B05-2F2C-CC47-AF82-834B848494BA}" srcOrd="1" destOrd="0" presId="urn:microsoft.com/office/officeart/2005/8/layout/pyramid1"/>
    <dgm:cxn modelId="{F1A611E7-507F-E440-9D4A-6917B3292FCD}" type="presOf" srcId="{1754D1AD-7154-F046-B376-3B29BA046CBC}" destId="{2017103E-4563-E943-9FF6-2A556BCA0796}" srcOrd="0" destOrd="0" presId="urn:microsoft.com/office/officeart/2005/8/layout/pyramid1"/>
    <dgm:cxn modelId="{C6A9C4FD-E918-7A4E-921B-15BE8B535245}" type="presOf" srcId="{9112CF20-47BF-0340-AE33-D7B036AED79F}" destId="{AC4A00F1-6C6F-824E-A59E-C839B6CFDDA5}" srcOrd="0" destOrd="0" presId="urn:microsoft.com/office/officeart/2005/8/layout/pyramid1"/>
    <dgm:cxn modelId="{DA759AE8-6A4A-014A-9DCB-95C4F2E97AC8}" type="presParOf" srcId="{2017103E-4563-E943-9FF6-2A556BCA0796}" destId="{7DAA3BBB-6708-3D49-ACE7-5120C10EE6F8}" srcOrd="0" destOrd="0" presId="urn:microsoft.com/office/officeart/2005/8/layout/pyramid1"/>
    <dgm:cxn modelId="{9B782FBC-9FB3-E041-8EE0-71EC17F91A36}" type="presParOf" srcId="{7DAA3BBB-6708-3D49-ACE7-5120C10EE6F8}" destId="{D2C0D787-9833-744C-AAFB-F3F2BF21FE83}" srcOrd="0" destOrd="0" presId="urn:microsoft.com/office/officeart/2005/8/layout/pyramid1"/>
    <dgm:cxn modelId="{6637D833-9800-1D45-970F-D0F647A47725}" type="presParOf" srcId="{7DAA3BBB-6708-3D49-ACE7-5120C10EE6F8}" destId="{79A0FAC2-7374-B44B-95DE-CE5DABFCCE88}" srcOrd="1" destOrd="0" presId="urn:microsoft.com/office/officeart/2005/8/layout/pyramid1"/>
    <dgm:cxn modelId="{178AEB48-C66B-3446-8BFA-DB27229C190C}" type="presParOf" srcId="{2017103E-4563-E943-9FF6-2A556BCA0796}" destId="{87313964-9A39-B44F-939D-E17F19157D66}" srcOrd="1" destOrd="0" presId="urn:microsoft.com/office/officeart/2005/8/layout/pyramid1"/>
    <dgm:cxn modelId="{91D98B62-EC48-8D42-866C-5C3A1E8FC453}" type="presParOf" srcId="{87313964-9A39-B44F-939D-E17F19157D66}" destId="{AC4A00F1-6C6F-824E-A59E-C839B6CFDDA5}" srcOrd="0" destOrd="0" presId="urn:microsoft.com/office/officeart/2005/8/layout/pyramid1"/>
    <dgm:cxn modelId="{608A8F8A-6DD2-2545-B9FE-E5776FA16A5F}" type="presParOf" srcId="{87313964-9A39-B44F-939D-E17F19157D66}" destId="{532C5B05-2F2C-CC47-AF82-834B848494BA}" srcOrd="1" destOrd="0" presId="urn:microsoft.com/office/officeart/2005/8/layout/pyramid1"/>
    <dgm:cxn modelId="{62CAA10F-EF62-F942-93FF-437EB6F71F19}" type="presParOf" srcId="{2017103E-4563-E943-9FF6-2A556BCA0796}" destId="{470E427B-0E58-5B49-9BC9-4D359BBC70C6}" srcOrd="2" destOrd="0" presId="urn:microsoft.com/office/officeart/2005/8/layout/pyramid1"/>
    <dgm:cxn modelId="{8D815BC1-A0F5-2046-94BB-CB3008667895}" type="presParOf" srcId="{470E427B-0E58-5B49-9BC9-4D359BBC70C6}" destId="{837BE24B-AA3B-0D40-BE07-EBFD43D779C0}" srcOrd="0" destOrd="0" presId="urn:microsoft.com/office/officeart/2005/8/layout/pyramid1"/>
    <dgm:cxn modelId="{E699B917-26C6-2645-8861-F059D55BBA6B}" type="presParOf" srcId="{470E427B-0E58-5B49-9BC9-4D359BBC70C6}" destId="{693F9BF7-F888-AD49-B959-501A99A15E3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40A3D-F852-4570-91F3-2CE13918C42B}">
      <dsp:nvSpPr>
        <dsp:cNvPr id="0" name=""/>
        <dsp:cNvSpPr/>
      </dsp:nvSpPr>
      <dsp:spPr>
        <a:xfrm>
          <a:off x="707776" y="589531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CC524-D757-4086-9486-371EA641DDB0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89E72-39AD-40FB-BDA9-9AFCBA047D48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Na jakém projektu děláte?</a:t>
          </a:r>
          <a:endParaRPr lang="en-US" sz="1900" kern="1200"/>
        </a:p>
      </dsp:txBody>
      <dsp:txXfrm>
        <a:off x="307380" y="2232181"/>
        <a:ext cx="2053312" cy="720000"/>
      </dsp:txXfrm>
    </dsp:sp>
    <dsp:sp modelId="{BB6039D3-BA13-4F0C-8DF9-2AFA63F8D744}">
      <dsp:nvSpPr>
        <dsp:cNvPr id="0" name=""/>
        <dsp:cNvSpPr/>
      </dsp:nvSpPr>
      <dsp:spPr>
        <a:xfrm>
          <a:off x="3120418" y="589531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503A-6356-471F-879A-2B45B45ED0E3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5C891-13E9-4F7E-ABD5-799163D0A8B7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Co od tohoto školení očekáváte?</a:t>
          </a:r>
          <a:endParaRPr lang="en-US" sz="1900" kern="1200"/>
        </a:p>
      </dsp:txBody>
      <dsp:txXfrm>
        <a:off x="2720022" y="2232181"/>
        <a:ext cx="2053312" cy="720000"/>
      </dsp:txXfrm>
    </dsp:sp>
    <dsp:sp modelId="{D5FF8AB6-8B98-43E8-B1FA-EE5F89CA22D7}">
      <dsp:nvSpPr>
        <dsp:cNvPr id="0" name=""/>
        <dsp:cNvSpPr/>
      </dsp:nvSpPr>
      <dsp:spPr>
        <a:xfrm>
          <a:off x="5533060" y="589531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3DC1A-C8FE-4518-9C24-315F850F0368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51E15-7723-48E0-A908-B7FEC6E3096B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Znalosti s programováním?</a:t>
          </a:r>
          <a:endParaRPr lang="en-US" sz="1900" kern="1200"/>
        </a:p>
      </dsp:txBody>
      <dsp:txXfrm>
        <a:off x="5132664" y="2232181"/>
        <a:ext cx="2053312" cy="720000"/>
      </dsp:txXfrm>
    </dsp:sp>
    <dsp:sp modelId="{8030C17A-0FB3-4BB1-AE84-68EEDBA0FCAD}">
      <dsp:nvSpPr>
        <dsp:cNvPr id="0" name=""/>
        <dsp:cNvSpPr/>
      </dsp:nvSpPr>
      <dsp:spPr>
        <a:xfrm>
          <a:off x="7945702" y="589531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3E103-EB13-4E50-8528-DCC8C956362E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80EAE-8A47-4184-A81E-44ECE54C53E6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Znalosti s testováním?</a:t>
          </a:r>
          <a:endParaRPr lang="en-US" sz="1900" kern="1200"/>
        </a:p>
      </dsp:txBody>
      <dsp:txXfrm>
        <a:off x="7545307" y="223218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ED9E4-9385-5C41-BC43-79006888F392}">
      <dsp:nvSpPr>
        <dsp:cNvPr id="0" name=""/>
        <dsp:cNvSpPr/>
      </dsp:nvSpPr>
      <dsp:spPr>
        <a:xfrm>
          <a:off x="0" y="2408173"/>
          <a:ext cx="9905999" cy="15800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/>
            <a:t>Software testing is a process which includes:</a:t>
          </a:r>
          <a:endParaRPr lang="en-US" sz="3000" kern="1200"/>
        </a:p>
      </dsp:txBody>
      <dsp:txXfrm>
        <a:off x="0" y="2408173"/>
        <a:ext cx="9905999" cy="853212"/>
      </dsp:txXfrm>
    </dsp:sp>
    <dsp:sp modelId="{6CF76A87-D998-7741-A6E3-E971A212D5B5}">
      <dsp:nvSpPr>
        <dsp:cNvPr id="0" name=""/>
        <dsp:cNvSpPr/>
      </dsp:nvSpPr>
      <dsp:spPr>
        <a:xfrm>
          <a:off x="1209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/>
            <a:t>test execution (including checking of results) </a:t>
          </a:r>
          <a:endParaRPr lang="en-US" sz="1300" kern="1200"/>
        </a:p>
      </dsp:txBody>
      <dsp:txXfrm>
        <a:off x="1209" y="3229785"/>
        <a:ext cx="1414797" cy="726810"/>
      </dsp:txXfrm>
    </dsp:sp>
    <dsp:sp modelId="{A1F3AB6B-D483-564F-9111-F965D2138DCE}">
      <dsp:nvSpPr>
        <dsp:cNvPr id="0" name=""/>
        <dsp:cNvSpPr/>
      </dsp:nvSpPr>
      <dsp:spPr>
        <a:xfrm>
          <a:off x="1416006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/>
            <a:t>test planning</a:t>
          </a:r>
          <a:endParaRPr lang="en-US" sz="1300" kern="1200"/>
        </a:p>
      </dsp:txBody>
      <dsp:txXfrm>
        <a:off x="1416006" y="3229785"/>
        <a:ext cx="1414797" cy="726810"/>
      </dsp:txXfrm>
    </dsp:sp>
    <dsp:sp modelId="{1ABA2A04-362B-7B4F-81B1-EFDF5967F270}">
      <dsp:nvSpPr>
        <dsp:cNvPr id="0" name=""/>
        <dsp:cNvSpPr/>
      </dsp:nvSpPr>
      <dsp:spPr>
        <a:xfrm>
          <a:off x="2830803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 dirty="0" err="1"/>
            <a:t>analyzing</a:t>
          </a:r>
          <a:endParaRPr lang="en-US" sz="1300" kern="1200" dirty="0"/>
        </a:p>
      </dsp:txBody>
      <dsp:txXfrm>
        <a:off x="2830803" y="3229785"/>
        <a:ext cx="1414797" cy="726810"/>
      </dsp:txXfrm>
    </dsp:sp>
    <dsp:sp modelId="{48C63D6C-E4A1-684F-A95F-D0EC68D128FF}">
      <dsp:nvSpPr>
        <dsp:cNvPr id="0" name=""/>
        <dsp:cNvSpPr/>
      </dsp:nvSpPr>
      <dsp:spPr>
        <a:xfrm>
          <a:off x="4245600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 dirty="0" err="1"/>
            <a:t>designing</a:t>
          </a:r>
          <a:endParaRPr lang="en-US" sz="1300" kern="1200" dirty="0"/>
        </a:p>
      </dsp:txBody>
      <dsp:txXfrm>
        <a:off x="4245600" y="3229785"/>
        <a:ext cx="1414797" cy="726810"/>
      </dsp:txXfrm>
    </dsp:sp>
    <dsp:sp modelId="{B3DA4492-EC81-B741-A967-8C2E7E03F132}">
      <dsp:nvSpPr>
        <dsp:cNvPr id="0" name=""/>
        <dsp:cNvSpPr/>
      </dsp:nvSpPr>
      <dsp:spPr>
        <a:xfrm>
          <a:off x="5660398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/>
            <a:t>implementing tests</a:t>
          </a:r>
          <a:endParaRPr lang="en-US" sz="1300" kern="1200"/>
        </a:p>
      </dsp:txBody>
      <dsp:txXfrm>
        <a:off x="5660398" y="3229785"/>
        <a:ext cx="1414797" cy="726810"/>
      </dsp:txXfrm>
    </dsp:sp>
    <dsp:sp modelId="{6C09AC61-0E36-E143-AEBB-8A9E16277E86}">
      <dsp:nvSpPr>
        <dsp:cNvPr id="0" name=""/>
        <dsp:cNvSpPr/>
      </dsp:nvSpPr>
      <dsp:spPr>
        <a:xfrm>
          <a:off x="7075195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/>
            <a:t>reporting test progress and results</a:t>
          </a:r>
          <a:endParaRPr lang="en-US" sz="1300" kern="1200"/>
        </a:p>
      </dsp:txBody>
      <dsp:txXfrm>
        <a:off x="7075195" y="3229785"/>
        <a:ext cx="1414797" cy="726810"/>
      </dsp:txXfrm>
    </dsp:sp>
    <dsp:sp modelId="{FEA737C7-7395-7F4B-8A9F-11896A9D3CCF}">
      <dsp:nvSpPr>
        <dsp:cNvPr id="0" name=""/>
        <dsp:cNvSpPr/>
      </dsp:nvSpPr>
      <dsp:spPr>
        <a:xfrm>
          <a:off x="8489992" y="3229785"/>
          <a:ext cx="1414797" cy="72681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kern="1200"/>
            <a:t>evaluating the quality of a test object. </a:t>
          </a:r>
          <a:endParaRPr lang="en-US" sz="1300" kern="1200"/>
        </a:p>
      </dsp:txBody>
      <dsp:txXfrm>
        <a:off x="8489992" y="3229785"/>
        <a:ext cx="1414797" cy="726810"/>
      </dsp:txXfrm>
    </dsp:sp>
    <dsp:sp modelId="{BE292513-1866-324B-8EE9-1C4E979F8C69}">
      <dsp:nvSpPr>
        <dsp:cNvPr id="0" name=""/>
        <dsp:cNvSpPr/>
      </dsp:nvSpPr>
      <dsp:spPr>
        <a:xfrm rot="10800000">
          <a:off x="0" y="1799"/>
          <a:ext cx="9905999" cy="243007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/>
            <a:t>Software testing is a way to assess the quality of the software and to reduce the risk of software failure in operation. </a:t>
          </a:r>
          <a:endParaRPr lang="en-US" sz="3000" kern="1200"/>
        </a:p>
      </dsp:txBody>
      <dsp:txXfrm rot="10800000">
        <a:off x="0" y="1799"/>
        <a:ext cx="9905999" cy="1578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BAB7C-0BA7-6247-B40E-CCDAC5C9400B}">
      <dsp:nvSpPr>
        <dsp:cNvPr id="0" name=""/>
        <dsp:cNvSpPr/>
      </dsp:nvSpPr>
      <dsp:spPr>
        <a:xfrm>
          <a:off x="0" y="487"/>
          <a:ext cx="99059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089D-E755-C24E-B858-E50285D1EC83}">
      <dsp:nvSpPr>
        <dsp:cNvPr id="0" name=""/>
        <dsp:cNvSpPr/>
      </dsp:nvSpPr>
      <dsp:spPr>
        <a:xfrm>
          <a:off x="0" y="48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Testing shows the presence of defects, not their absence </a:t>
          </a:r>
          <a:endParaRPr lang="en-US" sz="2800" kern="1200"/>
        </a:p>
      </dsp:txBody>
      <dsp:txXfrm>
        <a:off x="0" y="487"/>
        <a:ext cx="9905999" cy="569860"/>
      </dsp:txXfrm>
    </dsp:sp>
    <dsp:sp modelId="{DA6FA329-D3CF-D84B-B20E-A8E9358C2734}">
      <dsp:nvSpPr>
        <dsp:cNvPr id="0" name=""/>
        <dsp:cNvSpPr/>
      </dsp:nvSpPr>
      <dsp:spPr>
        <a:xfrm>
          <a:off x="0" y="570347"/>
          <a:ext cx="99059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8FA86-38CA-8144-BDCA-054C4D13E98D}">
      <dsp:nvSpPr>
        <dsp:cNvPr id="0" name=""/>
        <dsp:cNvSpPr/>
      </dsp:nvSpPr>
      <dsp:spPr>
        <a:xfrm>
          <a:off x="0" y="57034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Exhaustive testing is impossible </a:t>
          </a:r>
          <a:endParaRPr lang="en-US" sz="2800" kern="1200"/>
        </a:p>
      </dsp:txBody>
      <dsp:txXfrm>
        <a:off x="0" y="570347"/>
        <a:ext cx="9905999" cy="569860"/>
      </dsp:txXfrm>
    </dsp:sp>
    <dsp:sp modelId="{E00D7346-6A7D-514C-B8DF-77509311FE56}">
      <dsp:nvSpPr>
        <dsp:cNvPr id="0" name=""/>
        <dsp:cNvSpPr/>
      </dsp:nvSpPr>
      <dsp:spPr>
        <a:xfrm>
          <a:off x="0" y="1140207"/>
          <a:ext cx="990599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76359-D0E4-2749-9BF9-C065EAD49306}">
      <dsp:nvSpPr>
        <dsp:cNvPr id="0" name=""/>
        <dsp:cNvSpPr/>
      </dsp:nvSpPr>
      <dsp:spPr>
        <a:xfrm>
          <a:off x="0" y="114020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Early testing saves time and money </a:t>
          </a:r>
          <a:endParaRPr lang="en-US" sz="2800" kern="1200"/>
        </a:p>
      </dsp:txBody>
      <dsp:txXfrm>
        <a:off x="0" y="1140207"/>
        <a:ext cx="9905999" cy="569860"/>
      </dsp:txXfrm>
    </dsp:sp>
    <dsp:sp modelId="{6EA68564-06EC-AB4E-B29D-8FA6152F742D}">
      <dsp:nvSpPr>
        <dsp:cNvPr id="0" name=""/>
        <dsp:cNvSpPr/>
      </dsp:nvSpPr>
      <dsp:spPr>
        <a:xfrm>
          <a:off x="0" y="1710067"/>
          <a:ext cx="990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DF3E6-20B5-0747-A444-95EF9C0CCABC}">
      <dsp:nvSpPr>
        <dsp:cNvPr id="0" name=""/>
        <dsp:cNvSpPr/>
      </dsp:nvSpPr>
      <dsp:spPr>
        <a:xfrm>
          <a:off x="0" y="171006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Defects cluster together </a:t>
          </a:r>
          <a:endParaRPr lang="en-US" sz="2800" kern="1200"/>
        </a:p>
      </dsp:txBody>
      <dsp:txXfrm>
        <a:off x="0" y="1710067"/>
        <a:ext cx="9905999" cy="569860"/>
      </dsp:txXfrm>
    </dsp:sp>
    <dsp:sp modelId="{22EBEBBA-F212-EB4B-B85E-3BEA0A0ED133}">
      <dsp:nvSpPr>
        <dsp:cNvPr id="0" name=""/>
        <dsp:cNvSpPr/>
      </dsp:nvSpPr>
      <dsp:spPr>
        <a:xfrm>
          <a:off x="0" y="2279927"/>
          <a:ext cx="99059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3BFD5-4AF4-9346-A5BB-E7CAA86C5F8C}">
      <dsp:nvSpPr>
        <dsp:cNvPr id="0" name=""/>
        <dsp:cNvSpPr/>
      </dsp:nvSpPr>
      <dsp:spPr>
        <a:xfrm>
          <a:off x="0" y="227992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Beware of the pesticide paradox </a:t>
          </a:r>
          <a:endParaRPr lang="en-US" sz="2800" kern="1200"/>
        </a:p>
      </dsp:txBody>
      <dsp:txXfrm>
        <a:off x="0" y="2279927"/>
        <a:ext cx="9905999" cy="569860"/>
      </dsp:txXfrm>
    </dsp:sp>
    <dsp:sp modelId="{1765E122-E372-7443-BD70-008CEBE13C10}">
      <dsp:nvSpPr>
        <dsp:cNvPr id="0" name=""/>
        <dsp:cNvSpPr/>
      </dsp:nvSpPr>
      <dsp:spPr>
        <a:xfrm>
          <a:off x="0" y="2849787"/>
          <a:ext cx="99059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87F04-7C89-B147-BDDE-6795194FB4AC}">
      <dsp:nvSpPr>
        <dsp:cNvPr id="0" name=""/>
        <dsp:cNvSpPr/>
      </dsp:nvSpPr>
      <dsp:spPr>
        <a:xfrm>
          <a:off x="0" y="284978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Testing is context dependent </a:t>
          </a:r>
          <a:endParaRPr lang="en-US" sz="2800" kern="1200"/>
        </a:p>
      </dsp:txBody>
      <dsp:txXfrm>
        <a:off x="0" y="2849787"/>
        <a:ext cx="9905999" cy="569860"/>
      </dsp:txXfrm>
    </dsp:sp>
    <dsp:sp modelId="{9599A320-8670-BA4F-BEE4-40D6EA82E654}">
      <dsp:nvSpPr>
        <dsp:cNvPr id="0" name=""/>
        <dsp:cNvSpPr/>
      </dsp:nvSpPr>
      <dsp:spPr>
        <a:xfrm>
          <a:off x="0" y="3419647"/>
          <a:ext cx="99059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41BBF-3DE7-6F43-A8B9-F379CE9FBDF0}">
      <dsp:nvSpPr>
        <dsp:cNvPr id="0" name=""/>
        <dsp:cNvSpPr/>
      </dsp:nvSpPr>
      <dsp:spPr>
        <a:xfrm>
          <a:off x="0" y="3419647"/>
          <a:ext cx="9905999" cy="56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Absence-</a:t>
          </a:r>
          <a:r>
            <a:rPr lang="cs-CZ" sz="2800" kern="1200" dirty="0" err="1"/>
            <a:t>of</a:t>
          </a:r>
          <a:r>
            <a:rPr lang="cs-CZ" sz="2800" kern="1200" dirty="0"/>
            <a:t>-</a:t>
          </a:r>
          <a:r>
            <a:rPr lang="cs-CZ" sz="2800" kern="1200" dirty="0" err="1"/>
            <a:t>errors</a:t>
          </a:r>
          <a:r>
            <a:rPr lang="cs-CZ" sz="2800" kern="1200" dirty="0"/>
            <a:t> </a:t>
          </a:r>
          <a:r>
            <a:rPr lang="cs-CZ" sz="2800" kern="1200" dirty="0" err="1"/>
            <a:t>is</a:t>
          </a:r>
          <a:r>
            <a:rPr lang="cs-CZ" sz="2800" kern="1200" dirty="0"/>
            <a:t> a </a:t>
          </a:r>
          <a:r>
            <a:rPr lang="cs-CZ" sz="2800" kern="1200" dirty="0" err="1"/>
            <a:t>fallacy</a:t>
          </a:r>
          <a:r>
            <a:rPr lang="cs-CZ" sz="2800" kern="1200" dirty="0"/>
            <a:t> </a:t>
          </a:r>
          <a:endParaRPr lang="en-US" sz="2800" kern="1200" dirty="0"/>
        </a:p>
      </dsp:txBody>
      <dsp:txXfrm>
        <a:off x="0" y="3419647"/>
        <a:ext cx="9905999" cy="569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CA6C2-5F9B-4829-8DAB-3BFE005CDA24}">
      <dsp:nvSpPr>
        <dsp:cNvPr id="0" name=""/>
        <dsp:cNvSpPr/>
      </dsp:nvSpPr>
      <dsp:spPr>
        <a:xfrm>
          <a:off x="480949" y="736415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8197C-5102-4F6F-A9BB-25DE45D1C29D}">
      <dsp:nvSpPr>
        <dsp:cNvPr id="0" name=""/>
        <dsp:cNvSpPr/>
      </dsp:nvSpPr>
      <dsp:spPr>
        <a:xfrm>
          <a:off x="3351" y="1828392"/>
          <a:ext cx="1736718" cy="976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International Software Testing Qualifications Board</a:t>
          </a:r>
          <a:endParaRPr lang="en-US" sz="2000" kern="1200" dirty="0"/>
        </a:p>
      </dsp:txBody>
      <dsp:txXfrm>
        <a:off x="3351" y="1828392"/>
        <a:ext cx="1736718" cy="976904"/>
      </dsp:txXfrm>
    </dsp:sp>
    <dsp:sp modelId="{EDEB1CF7-09DD-408D-B163-DF507E15B4E1}">
      <dsp:nvSpPr>
        <dsp:cNvPr id="0" name=""/>
        <dsp:cNvSpPr/>
      </dsp:nvSpPr>
      <dsp:spPr>
        <a:xfrm>
          <a:off x="2521593" y="736415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ED247-F3F6-4A39-BD4B-1F706022351B}">
      <dsp:nvSpPr>
        <dsp:cNvPr id="0" name=""/>
        <dsp:cNvSpPr/>
      </dsp:nvSpPr>
      <dsp:spPr>
        <a:xfrm>
          <a:off x="2043996" y="1828392"/>
          <a:ext cx="1736718" cy="976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Pokrývá</a:t>
          </a:r>
          <a:r>
            <a:rPr lang="en-GB" sz="2000" kern="1200" dirty="0"/>
            <a:t> </a:t>
          </a:r>
          <a:r>
            <a:rPr lang="en-GB" sz="2000" kern="1200" dirty="0" err="1"/>
            <a:t>celou</a:t>
          </a:r>
          <a:r>
            <a:rPr lang="en-GB" sz="2000" kern="1200" dirty="0"/>
            <a:t> </a:t>
          </a:r>
          <a:r>
            <a:rPr lang="en-GB" sz="2000" kern="1200" dirty="0" err="1"/>
            <a:t>teorii</a:t>
          </a:r>
          <a:r>
            <a:rPr lang="en-GB" sz="2000" kern="1200" dirty="0"/>
            <a:t> </a:t>
          </a:r>
          <a:r>
            <a:rPr lang="en-GB" sz="2000" kern="1200" dirty="0" err="1"/>
            <a:t>testování</a:t>
          </a:r>
          <a:r>
            <a:rPr lang="en-GB" sz="2000" kern="1200" dirty="0"/>
            <a:t> </a:t>
          </a:r>
          <a:r>
            <a:rPr lang="en-GB" sz="2000" kern="1200" dirty="0" err="1"/>
            <a:t>i</a:t>
          </a:r>
          <a:r>
            <a:rPr lang="en-GB" sz="2000" kern="1200" dirty="0"/>
            <a:t> </a:t>
          </a:r>
          <a:r>
            <a:rPr lang="en-GB" sz="2000" kern="1200" dirty="0" err="1"/>
            <a:t>testování</a:t>
          </a:r>
          <a:r>
            <a:rPr lang="en-GB" sz="2000" kern="1200" dirty="0"/>
            <a:t> SW</a:t>
          </a:r>
          <a:endParaRPr lang="en-US" sz="2000" kern="1200" dirty="0"/>
        </a:p>
      </dsp:txBody>
      <dsp:txXfrm>
        <a:off x="2043996" y="1828392"/>
        <a:ext cx="1736718" cy="976904"/>
      </dsp:txXfrm>
    </dsp:sp>
    <dsp:sp modelId="{6F50CE46-0BC1-4CBF-BFD2-88D83B13278F}">
      <dsp:nvSpPr>
        <dsp:cNvPr id="0" name=""/>
        <dsp:cNvSpPr/>
      </dsp:nvSpPr>
      <dsp:spPr>
        <a:xfrm>
          <a:off x="4562238" y="736415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A24F9-C4D6-4B37-92E8-0EF5B3CA2F92}">
      <dsp:nvSpPr>
        <dsp:cNvPr id="0" name=""/>
        <dsp:cNvSpPr/>
      </dsp:nvSpPr>
      <dsp:spPr>
        <a:xfrm>
          <a:off x="4084640" y="1828392"/>
          <a:ext cx="1736718" cy="976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Definuje</a:t>
          </a:r>
          <a:r>
            <a:rPr lang="en-GB" sz="2000" kern="1200" dirty="0"/>
            <a:t> </a:t>
          </a:r>
          <a:r>
            <a:rPr lang="en-GB" sz="2000" kern="1200" dirty="0" err="1"/>
            <a:t>procesy</a:t>
          </a:r>
          <a:r>
            <a:rPr lang="en-GB" sz="2000" kern="1200" dirty="0"/>
            <a:t> pro </a:t>
          </a:r>
          <a:r>
            <a:rPr lang="en-GB" sz="2000" kern="1200" dirty="0" err="1"/>
            <a:t>zajištění</a:t>
          </a:r>
          <a:r>
            <a:rPr lang="en-GB" sz="2000" kern="1200" dirty="0"/>
            <a:t> </a:t>
          </a:r>
          <a:r>
            <a:rPr lang="en-GB" sz="2000" kern="1200" dirty="0" err="1"/>
            <a:t>kvality</a:t>
          </a:r>
          <a:endParaRPr lang="en-US" sz="2000" kern="1200" dirty="0"/>
        </a:p>
      </dsp:txBody>
      <dsp:txXfrm>
        <a:off x="4084640" y="1828392"/>
        <a:ext cx="1736718" cy="976904"/>
      </dsp:txXfrm>
    </dsp:sp>
    <dsp:sp modelId="{676C6B13-BD3C-4C4F-BD40-BD525F7A169D}">
      <dsp:nvSpPr>
        <dsp:cNvPr id="0" name=""/>
        <dsp:cNvSpPr/>
      </dsp:nvSpPr>
      <dsp:spPr>
        <a:xfrm>
          <a:off x="6602882" y="736415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4650F-2AC0-49E5-86CE-7E9EBB821C20}">
      <dsp:nvSpPr>
        <dsp:cNvPr id="0" name=""/>
        <dsp:cNvSpPr/>
      </dsp:nvSpPr>
      <dsp:spPr>
        <a:xfrm>
          <a:off x="6125285" y="1828392"/>
          <a:ext cx="1736718" cy="976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Produktem</a:t>
          </a:r>
          <a:r>
            <a:rPr lang="en-GB" sz="2000" kern="1200" dirty="0"/>
            <a:t> by </a:t>
          </a:r>
          <a:r>
            <a:rPr lang="en-GB" sz="2000" kern="1200" dirty="0" err="1"/>
            <a:t>měl</a:t>
          </a:r>
          <a:r>
            <a:rPr lang="en-GB" sz="2000" kern="1200" dirty="0"/>
            <a:t> </a:t>
          </a:r>
          <a:r>
            <a:rPr lang="en-GB" sz="2000" kern="1200" dirty="0" err="1"/>
            <a:t>být</a:t>
          </a:r>
          <a:r>
            <a:rPr lang="en-GB" sz="2000" kern="1200" dirty="0"/>
            <a:t> </a:t>
          </a:r>
          <a:r>
            <a:rPr lang="en-GB" sz="2000" kern="1200" dirty="0" err="1"/>
            <a:t>schopný</a:t>
          </a:r>
          <a:r>
            <a:rPr lang="en-GB" sz="2000" kern="1200" dirty="0"/>
            <a:t> tester</a:t>
          </a:r>
          <a:endParaRPr lang="en-US" sz="2000" kern="1200" dirty="0"/>
        </a:p>
      </dsp:txBody>
      <dsp:txXfrm>
        <a:off x="6125285" y="1828392"/>
        <a:ext cx="1736718" cy="976904"/>
      </dsp:txXfrm>
    </dsp:sp>
    <dsp:sp modelId="{4879DC24-C60A-4BBD-B806-832EF0B8D0D6}">
      <dsp:nvSpPr>
        <dsp:cNvPr id="0" name=""/>
        <dsp:cNvSpPr/>
      </dsp:nvSpPr>
      <dsp:spPr>
        <a:xfrm>
          <a:off x="8643527" y="736415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19D38-AAA3-4029-8DDE-1E6D5A59C901}">
      <dsp:nvSpPr>
        <dsp:cNvPr id="0" name=""/>
        <dsp:cNvSpPr/>
      </dsp:nvSpPr>
      <dsp:spPr>
        <a:xfrm>
          <a:off x="8165929" y="1828392"/>
          <a:ext cx="1736718" cy="976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Teoretická</a:t>
          </a:r>
          <a:r>
            <a:rPr lang="en-GB" sz="2000" kern="1200" dirty="0"/>
            <a:t> </a:t>
          </a:r>
          <a:r>
            <a:rPr lang="en-GB" sz="2000" kern="1200" dirty="0" err="1"/>
            <a:t>část</a:t>
          </a:r>
          <a:r>
            <a:rPr lang="en-GB" sz="2000" kern="1200" dirty="0"/>
            <a:t> se </a:t>
          </a:r>
          <a:r>
            <a:rPr lang="en-GB" sz="2000" kern="1200" dirty="0" err="1"/>
            <a:t>dá</a:t>
          </a:r>
          <a:r>
            <a:rPr lang="en-GB" sz="2000" kern="1200" dirty="0"/>
            <a:t> </a:t>
          </a:r>
          <a:r>
            <a:rPr lang="en-GB" sz="2000" kern="1200" dirty="0" err="1"/>
            <a:t>použít</a:t>
          </a:r>
          <a:r>
            <a:rPr lang="en-GB" sz="2000" kern="1200" dirty="0"/>
            <a:t> </a:t>
          </a:r>
          <a:r>
            <a:rPr lang="en-GB" sz="2000" kern="1200" dirty="0" err="1"/>
            <a:t>na</a:t>
          </a:r>
          <a:r>
            <a:rPr lang="en-GB" sz="2000" kern="1200" dirty="0"/>
            <a:t> </a:t>
          </a:r>
          <a:r>
            <a:rPr lang="en-GB" sz="2000" kern="1200" dirty="0" err="1"/>
            <a:t>jakýkoliv</a:t>
          </a:r>
          <a:r>
            <a:rPr lang="en-GB" sz="2000" kern="1200" dirty="0"/>
            <a:t> </a:t>
          </a:r>
          <a:r>
            <a:rPr lang="en-GB" sz="2000" kern="1200" dirty="0" err="1"/>
            <a:t>produkt</a:t>
          </a:r>
          <a:r>
            <a:rPr lang="en-GB" sz="2000" kern="1200" dirty="0"/>
            <a:t>!</a:t>
          </a:r>
          <a:endParaRPr lang="en-US" sz="2000" kern="1200" dirty="0"/>
        </a:p>
      </dsp:txBody>
      <dsp:txXfrm>
        <a:off x="8165929" y="1828392"/>
        <a:ext cx="1736718" cy="9769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4152-AE5D-6D4B-98FA-210D990DE021}">
      <dsp:nvSpPr>
        <dsp:cNvPr id="0" name=""/>
        <dsp:cNvSpPr/>
      </dsp:nvSpPr>
      <dsp:spPr>
        <a:xfrm>
          <a:off x="2015257" y="0"/>
          <a:ext cx="2015257" cy="1121642"/>
        </a:xfrm>
        <a:prstGeom prst="trapezoid">
          <a:avLst>
            <a:gd name="adj" fmla="val 8983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Zákazník</a:t>
          </a:r>
        </a:p>
      </dsp:txBody>
      <dsp:txXfrm>
        <a:off x="2015257" y="0"/>
        <a:ext cx="2015257" cy="1121642"/>
      </dsp:txXfrm>
    </dsp:sp>
    <dsp:sp modelId="{21418D43-3E94-A544-BC93-980786B48E8F}">
      <dsp:nvSpPr>
        <dsp:cNvPr id="0" name=""/>
        <dsp:cNvSpPr/>
      </dsp:nvSpPr>
      <dsp:spPr>
        <a:xfrm>
          <a:off x="1007628" y="1121642"/>
          <a:ext cx="4030514" cy="1121642"/>
        </a:xfrm>
        <a:prstGeom prst="trapezoid">
          <a:avLst>
            <a:gd name="adj" fmla="val 89835"/>
          </a:avLst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QA</a:t>
          </a:r>
        </a:p>
      </dsp:txBody>
      <dsp:txXfrm>
        <a:off x="1712968" y="1121642"/>
        <a:ext cx="2619834" cy="1121642"/>
      </dsp:txXfrm>
    </dsp:sp>
    <dsp:sp modelId="{DA432CB9-4294-A84A-9658-44F1C0E5BFE6}">
      <dsp:nvSpPr>
        <dsp:cNvPr id="0" name=""/>
        <dsp:cNvSpPr/>
      </dsp:nvSpPr>
      <dsp:spPr>
        <a:xfrm>
          <a:off x="0" y="2243285"/>
          <a:ext cx="6045771" cy="1121642"/>
        </a:xfrm>
        <a:prstGeom prst="trapezoid">
          <a:avLst>
            <a:gd name="adj" fmla="val 89835"/>
          </a:avLst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Developer</a:t>
          </a:r>
        </a:p>
      </dsp:txBody>
      <dsp:txXfrm>
        <a:off x="1058009" y="2243285"/>
        <a:ext cx="3929751" cy="1121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43DD3-80B5-994B-9BA5-96EA086C96B4}">
      <dsp:nvSpPr>
        <dsp:cNvPr id="0" name=""/>
        <dsp:cNvSpPr/>
      </dsp:nvSpPr>
      <dsp:spPr>
        <a:xfrm>
          <a:off x="1889117" y="1065"/>
          <a:ext cx="1525277" cy="15252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Specification</a:t>
          </a:r>
          <a:endParaRPr lang="cs-CZ" sz="1500" kern="1200" dirty="0"/>
        </a:p>
      </dsp:txBody>
      <dsp:txXfrm>
        <a:off x="2112489" y="224437"/>
        <a:ext cx="1078533" cy="1078533"/>
      </dsp:txXfrm>
    </dsp:sp>
    <dsp:sp modelId="{95E82102-CEAB-EB47-884C-8D060A3006B8}">
      <dsp:nvSpPr>
        <dsp:cNvPr id="0" name=""/>
        <dsp:cNvSpPr/>
      </dsp:nvSpPr>
      <dsp:spPr>
        <a:xfrm rot="2700000">
          <a:off x="3250851" y="1308808"/>
          <a:ext cx="406798" cy="514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268723" y="1368617"/>
        <a:ext cx="284759" cy="308869"/>
      </dsp:txXfrm>
    </dsp:sp>
    <dsp:sp modelId="{ED7778F2-C66D-8346-B5E3-5E23F6189C93}">
      <dsp:nvSpPr>
        <dsp:cNvPr id="0" name=""/>
        <dsp:cNvSpPr/>
      </dsp:nvSpPr>
      <dsp:spPr>
        <a:xfrm>
          <a:off x="3510387" y="1622336"/>
          <a:ext cx="1525277" cy="1525277"/>
        </a:xfrm>
        <a:prstGeom prst="ellipse">
          <a:avLst/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Development</a:t>
          </a:r>
        </a:p>
      </dsp:txBody>
      <dsp:txXfrm>
        <a:off x="3733759" y="1845708"/>
        <a:ext cx="1078533" cy="1078533"/>
      </dsp:txXfrm>
    </dsp:sp>
    <dsp:sp modelId="{1C9240F7-3342-6F4D-9011-73121EF20C0F}">
      <dsp:nvSpPr>
        <dsp:cNvPr id="0" name=""/>
        <dsp:cNvSpPr/>
      </dsp:nvSpPr>
      <dsp:spPr>
        <a:xfrm rot="8100000">
          <a:off x="3267133" y="2930078"/>
          <a:ext cx="406798" cy="514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 rot="10800000">
        <a:off x="3371300" y="2989887"/>
        <a:ext cx="284759" cy="308869"/>
      </dsp:txXfrm>
    </dsp:sp>
    <dsp:sp modelId="{6A4155F8-BAE4-0242-B507-C0FD34EDB5D8}">
      <dsp:nvSpPr>
        <dsp:cNvPr id="0" name=""/>
        <dsp:cNvSpPr/>
      </dsp:nvSpPr>
      <dsp:spPr>
        <a:xfrm>
          <a:off x="1889117" y="3243606"/>
          <a:ext cx="1525277" cy="1525277"/>
        </a:xfrm>
        <a:prstGeom prst="ellipse">
          <a:avLst/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QA</a:t>
          </a:r>
        </a:p>
      </dsp:txBody>
      <dsp:txXfrm>
        <a:off x="2112489" y="3466978"/>
        <a:ext cx="1078533" cy="1078533"/>
      </dsp:txXfrm>
    </dsp:sp>
    <dsp:sp modelId="{8468D8DF-36AF-194F-9F9C-8D4AD2883167}">
      <dsp:nvSpPr>
        <dsp:cNvPr id="0" name=""/>
        <dsp:cNvSpPr/>
      </dsp:nvSpPr>
      <dsp:spPr>
        <a:xfrm rot="13500000">
          <a:off x="1645863" y="2946360"/>
          <a:ext cx="406798" cy="514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 rot="10800000">
        <a:off x="1750030" y="3092463"/>
        <a:ext cx="284759" cy="308869"/>
      </dsp:txXfrm>
    </dsp:sp>
    <dsp:sp modelId="{2447EB40-9057-5C44-87FC-785136F7552E}">
      <dsp:nvSpPr>
        <dsp:cNvPr id="0" name=""/>
        <dsp:cNvSpPr/>
      </dsp:nvSpPr>
      <dsp:spPr>
        <a:xfrm>
          <a:off x="267847" y="1622336"/>
          <a:ext cx="1525277" cy="1525277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Release</a:t>
          </a:r>
          <a:endParaRPr lang="cs-CZ" sz="1500" kern="1200" dirty="0"/>
        </a:p>
      </dsp:txBody>
      <dsp:txXfrm>
        <a:off x="491219" y="1845708"/>
        <a:ext cx="1078533" cy="1078533"/>
      </dsp:txXfrm>
    </dsp:sp>
    <dsp:sp modelId="{37E0D191-B94B-3745-844E-4ED2D841D7E5}">
      <dsp:nvSpPr>
        <dsp:cNvPr id="0" name=""/>
        <dsp:cNvSpPr/>
      </dsp:nvSpPr>
      <dsp:spPr>
        <a:xfrm rot="18900000">
          <a:off x="1629580" y="1325090"/>
          <a:ext cx="406798" cy="514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647452" y="1471193"/>
        <a:ext cx="284759" cy="3088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0D787-9833-744C-AAFB-F3F2BF21FE83}">
      <dsp:nvSpPr>
        <dsp:cNvPr id="0" name=""/>
        <dsp:cNvSpPr/>
      </dsp:nvSpPr>
      <dsp:spPr>
        <a:xfrm>
          <a:off x="2108534" y="0"/>
          <a:ext cx="2117682" cy="1451864"/>
        </a:xfrm>
        <a:prstGeom prst="trapezoid">
          <a:avLst>
            <a:gd name="adj" fmla="val 7293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E2E</a:t>
          </a:r>
        </a:p>
      </dsp:txBody>
      <dsp:txXfrm>
        <a:off x="2108534" y="0"/>
        <a:ext cx="2117682" cy="1451864"/>
      </dsp:txXfrm>
    </dsp:sp>
    <dsp:sp modelId="{AC4A00F1-6C6F-824E-A59E-C839B6CFDDA5}">
      <dsp:nvSpPr>
        <dsp:cNvPr id="0" name=""/>
        <dsp:cNvSpPr/>
      </dsp:nvSpPr>
      <dsp:spPr>
        <a:xfrm>
          <a:off x="1058841" y="1451864"/>
          <a:ext cx="4235365" cy="1451864"/>
        </a:xfrm>
        <a:prstGeom prst="trapezoid">
          <a:avLst>
            <a:gd name="adj" fmla="val 7293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 err="1"/>
            <a:t>Integration</a:t>
          </a:r>
          <a:endParaRPr lang="cs-CZ" sz="4800" kern="1200" dirty="0"/>
        </a:p>
      </dsp:txBody>
      <dsp:txXfrm>
        <a:off x="1800030" y="1451864"/>
        <a:ext cx="2752987" cy="1451864"/>
      </dsp:txXfrm>
    </dsp:sp>
    <dsp:sp modelId="{837BE24B-AA3B-0D40-BE07-EBFD43D779C0}">
      <dsp:nvSpPr>
        <dsp:cNvPr id="0" name=""/>
        <dsp:cNvSpPr/>
      </dsp:nvSpPr>
      <dsp:spPr>
        <a:xfrm>
          <a:off x="0" y="2903728"/>
          <a:ext cx="6353048" cy="1451864"/>
        </a:xfrm>
        <a:prstGeom prst="trapezoid">
          <a:avLst>
            <a:gd name="adj" fmla="val 7293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Unit</a:t>
          </a:r>
        </a:p>
      </dsp:txBody>
      <dsp:txXfrm>
        <a:off x="1111783" y="2903728"/>
        <a:ext cx="4129481" cy="14518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0D787-9833-744C-AAFB-F3F2BF21FE83}">
      <dsp:nvSpPr>
        <dsp:cNvPr id="0" name=""/>
        <dsp:cNvSpPr/>
      </dsp:nvSpPr>
      <dsp:spPr>
        <a:xfrm>
          <a:off x="2108534" y="0"/>
          <a:ext cx="2117682" cy="1451864"/>
        </a:xfrm>
        <a:prstGeom prst="trapezoid">
          <a:avLst>
            <a:gd name="adj" fmla="val 7293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E2E</a:t>
          </a:r>
        </a:p>
      </dsp:txBody>
      <dsp:txXfrm>
        <a:off x="2108534" y="0"/>
        <a:ext cx="2117682" cy="1451864"/>
      </dsp:txXfrm>
    </dsp:sp>
    <dsp:sp modelId="{AC4A00F1-6C6F-824E-A59E-C839B6CFDDA5}">
      <dsp:nvSpPr>
        <dsp:cNvPr id="0" name=""/>
        <dsp:cNvSpPr/>
      </dsp:nvSpPr>
      <dsp:spPr>
        <a:xfrm>
          <a:off x="1058841" y="1451864"/>
          <a:ext cx="4235365" cy="1451864"/>
        </a:xfrm>
        <a:prstGeom prst="trapezoid">
          <a:avLst>
            <a:gd name="adj" fmla="val 7293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 err="1"/>
            <a:t>Integration</a:t>
          </a:r>
          <a:endParaRPr lang="cs-CZ" sz="4800" kern="1200" dirty="0"/>
        </a:p>
      </dsp:txBody>
      <dsp:txXfrm>
        <a:off x="1800030" y="1451864"/>
        <a:ext cx="2752987" cy="1451864"/>
      </dsp:txXfrm>
    </dsp:sp>
    <dsp:sp modelId="{837BE24B-AA3B-0D40-BE07-EBFD43D779C0}">
      <dsp:nvSpPr>
        <dsp:cNvPr id="0" name=""/>
        <dsp:cNvSpPr/>
      </dsp:nvSpPr>
      <dsp:spPr>
        <a:xfrm>
          <a:off x="0" y="2903728"/>
          <a:ext cx="6353048" cy="1451864"/>
        </a:xfrm>
        <a:prstGeom prst="trapezoid">
          <a:avLst>
            <a:gd name="adj" fmla="val 7293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Unit</a:t>
          </a:r>
        </a:p>
      </dsp:txBody>
      <dsp:txXfrm>
        <a:off x="1111783" y="2903728"/>
        <a:ext cx="4129481" cy="1451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B984-C708-BF41-BA4F-232C63450297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6806-C573-DE49-9D9C-711C98E6D2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8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Křehkost</a:t>
            </a:r>
            <a:r>
              <a:rPr lang="en-GB" dirty="0"/>
              <a:t>, </a:t>
            </a:r>
            <a:r>
              <a:rPr lang="en-GB" dirty="0" err="1"/>
              <a:t>objem</a:t>
            </a:r>
            <a:r>
              <a:rPr lang="en-GB" dirty="0"/>
              <a:t>, </a:t>
            </a:r>
            <a:r>
              <a:rPr lang="en-GB" dirty="0" err="1"/>
              <a:t>tvar</a:t>
            </a:r>
            <a:r>
              <a:rPr lang="en-GB" dirty="0"/>
              <a:t>, </a:t>
            </a:r>
            <a:r>
              <a:rPr lang="en-GB" dirty="0" err="1"/>
              <a:t>barva</a:t>
            </a:r>
            <a:r>
              <a:rPr lang="en-GB" dirty="0"/>
              <a:t>, </a:t>
            </a:r>
            <a:r>
              <a:rPr lang="en-GB" dirty="0" err="1"/>
              <a:t>poškrábání</a:t>
            </a: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B6806-C573-DE49-9D9C-711C98E6D2D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4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B6806-C573-DE49-9D9C-711C98E6D2D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3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669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6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6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20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19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2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8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7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2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9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2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9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89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eC4l5661U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!d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xhere.com/cs/photo/54506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velup.gitconnected.com/what-ive-learnt-using-cypress-io-for-the-past-three-weeks-c1597999cd2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ticlestheme.com/top-10-benefits-of-a-selenium-certificatio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ickpng.com/img/icons-logos-emojis/tech-companies/postman-log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tenor.com/view/work-minions-pyramid-gif-11420906" TargetMode="External"/><Relationship Id="rId3" Type="http://schemas.openxmlformats.org/officeDocument/2006/relationships/hyperlink" Target="https://giphy.com/gifs/loop-the-simpsons-homer-vEJGsXtEE1Sc8" TargetMode="External"/><Relationship Id="rId7" Type="http://schemas.openxmlformats.org/officeDocument/2006/relationships/hyperlink" Target="https://tenor.com/cs/view/qa-developer-software-development-test-gif-27432169" TargetMode="External"/><Relationship Id="rId2" Type="http://schemas.openxmlformats.org/officeDocument/2006/relationships/hyperlink" Target="https://c.pxhere.com/photos/6e/52/wine_sunset_glass-681528.jpg!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phy.com/gifs/PRVDslxfTmwXkLinrk" TargetMode="External"/><Relationship Id="rId5" Type="http://schemas.openxmlformats.org/officeDocument/2006/relationships/hyperlink" Target="https://giphy.com/gifs/homer-high-quality-nailing-a7oVsf3WTOaoE" TargetMode="External"/><Relationship Id="rId4" Type="http://schemas.openxmlformats.org/officeDocument/2006/relationships/hyperlink" Target="https://www.tiktok.com/@princesssofttaco/video/7267887932785118510" TargetMode="External"/><Relationship Id="rId9" Type="http://schemas.openxmlformats.org/officeDocument/2006/relationships/hyperlink" Target="https://gifer.com/en/1V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085EDF-A2D8-6B12-9CFF-672CD494D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Automation Workshop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2282138-E035-164F-ED98-11349D3CB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87600"/>
          </a:xfrm>
        </p:spPr>
        <p:txBody>
          <a:bodyPr>
            <a:normAutofit/>
          </a:bodyPr>
          <a:lstStyle/>
          <a:p>
            <a:r>
              <a:rPr lang="en-GB" dirty="0"/>
              <a:t>16. – 18.10. </a:t>
            </a:r>
          </a:p>
          <a:p>
            <a:endParaRPr lang="en-GB" dirty="0"/>
          </a:p>
          <a:p>
            <a:r>
              <a:rPr lang="en-GB" dirty="0"/>
              <a:t>Tomáš Drlíček</a:t>
            </a:r>
          </a:p>
          <a:p>
            <a:r>
              <a:rPr lang="en-GB" dirty="0"/>
              <a:t>TIETOEVRY OSTRAVA</a:t>
            </a:r>
          </a:p>
        </p:txBody>
      </p:sp>
    </p:spTree>
    <p:extLst>
      <p:ext uri="{BB962C8B-B14F-4D97-AF65-F5344CB8AC3E}">
        <p14:creationId xmlns:p14="http://schemas.microsoft.com/office/powerpoint/2010/main" val="422899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CAF424-8B09-94F6-72EB-6B5F235A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 x QM x </a:t>
            </a:r>
            <a:r>
              <a:rPr lang="en-GB" dirty="0" err="1"/>
              <a:t>TEsting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F2D1C5-1A8E-8A71-DBEA-A807DF837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4854"/>
            <a:ext cx="9905999" cy="4180234"/>
          </a:xfrm>
        </p:spPr>
        <p:txBody>
          <a:bodyPr>
            <a:noAutofit/>
          </a:bodyPr>
          <a:lstStyle/>
          <a:p>
            <a:r>
              <a:rPr lang="en-GB" sz="2000" dirty="0"/>
              <a:t>O </a:t>
            </a:r>
            <a:r>
              <a:rPr lang="en-GB" sz="2000" dirty="0" err="1"/>
              <a:t>kvalitu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celém</a:t>
            </a:r>
            <a:r>
              <a:rPr lang="en-GB" sz="2000" dirty="0"/>
              <a:t> </a:t>
            </a:r>
            <a:r>
              <a:rPr lang="en-GB" sz="2000" dirty="0" err="1"/>
              <a:t>projektu</a:t>
            </a:r>
            <a:r>
              <a:rPr lang="en-GB" sz="2000" dirty="0"/>
              <a:t> se </a:t>
            </a:r>
            <a:r>
              <a:rPr lang="en-GB" sz="2000" dirty="0" err="1"/>
              <a:t>stará</a:t>
            </a:r>
            <a:r>
              <a:rPr lang="en-GB" sz="2000" dirty="0"/>
              <a:t> Quality Management</a:t>
            </a:r>
          </a:p>
          <a:p>
            <a:r>
              <a:rPr lang="en-GB" sz="2000" dirty="0"/>
              <a:t>QM se </a:t>
            </a:r>
            <a:r>
              <a:rPr lang="en-GB" sz="2000" dirty="0" err="1"/>
              <a:t>skládá</a:t>
            </a:r>
            <a:r>
              <a:rPr lang="en-GB" sz="2000" dirty="0"/>
              <a:t> z</a:t>
            </a:r>
          </a:p>
          <a:p>
            <a:pPr lvl="1"/>
            <a:r>
              <a:rPr lang="en-GB" dirty="0"/>
              <a:t>Quality </a:t>
            </a:r>
            <a:r>
              <a:rPr lang="en-GB" dirty="0" err="1"/>
              <a:t>Assurence</a:t>
            </a:r>
            <a:endParaRPr lang="en-GB" dirty="0"/>
          </a:p>
          <a:p>
            <a:pPr lvl="2"/>
            <a:r>
              <a:rPr lang="en-GB" sz="2000" dirty="0" err="1"/>
              <a:t>Implementuje</a:t>
            </a:r>
            <a:r>
              <a:rPr lang="en-GB" sz="2000" dirty="0"/>
              <a:t> </a:t>
            </a:r>
            <a:r>
              <a:rPr lang="en-GB" sz="2000" dirty="0" err="1"/>
              <a:t>procesy</a:t>
            </a:r>
            <a:r>
              <a:rPr lang="en-GB" sz="2000" dirty="0"/>
              <a:t> pro </a:t>
            </a:r>
            <a:r>
              <a:rPr lang="en-GB" sz="2000" dirty="0" err="1"/>
              <a:t>zajištění</a:t>
            </a:r>
            <a:r>
              <a:rPr lang="en-GB" sz="2000" dirty="0"/>
              <a:t> </a:t>
            </a:r>
            <a:r>
              <a:rPr lang="en-GB" sz="2000" dirty="0" err="1"/>
              <a:t>dostatečné</a:t>
            </a:r>
            <a:r>
              <a:rPr lang="en-GB" sz="2000" dirty="0"/>
              <a:t> </a:t>
            </a:r>
            <a:r>
              <a:rPr lang="en-GB" sz="2000" dirty="0" err="1"/>
              <a:t>kvality</a:t>
            </a:r>
            <a:r>
              <a:rPr lang="en-GB" sz="2000" dirty="0"/>
              <a:t> a </a:t>
            </a:r>
            <a:r>
              <a:rPr lang="en-GB" sz="2000" dirty="0" err="1"/>
              <a:t>zamezení</a:t>
            </a:r>
            <a:r>
              <a:rPr lang="en-GB" sz="2000" dirty="0"/>
              <a:t> </a:t>
            </a:r>
            <a:r>
              <a:rPr lang="en-GB" sz="2000" dirty="0" err="1"/>
              <a:t>defektu</a:t>
            </a:r>
            <a:endParaRPr lang="en-GB" sz="2000" dirty="0"/>
          </a:p>
          <a:p>
            <a:pPr lvl="1"/>
            <a:r>
              <a:rPr lang="en-GB" dirty="0"/>
              <a:t>Quality Control</a:t>
            </a:r>
          </a:p>
          <a:p>
            <a:pPr lvl="2"/>
            <a:r>
              <a:rPr lang="en-GB" sz="2000" dirty="0" err="1"/>
              <a:t>Podílí</a:t>
            </a:r>
            <a:r>
              <a:rPr lang="en-GB" sz="2000" dirty="0"/>
              <a:t> se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vývoji</a:t>
            </a:r>
            <a:endParaRPr lang="en-GB" sz="2000" dirty="0"/>
          </a:p>
          <a:p>
            <a:pPr lvl="2"/>
            <a:r>
              <a:rPr lang="en-GB" sz="2000" dirty="0" err="1"/>
              <a:t>Zde</a:t>
            </a:r>
            <a:r>
              <a:rPr lang="en-GB" sz="2000" dirty="0"/>
              <a:t> je Testing</a:t>
            </a:r>
          </a:p>
          <a:p>
            <a:pPr marL="0" indent="0" algn="ctr">
              <a:buNone/>
            </a:pPr>
            <a:r>
              <a:rPr lang="en-GB" sz="3000" dirty="0"/>
              <a:t>Ale </a:t>
            </a:r>
            <a:r>
              <a:rPr lang="en-GB" sz="3000" dirty="0" err="1"/>
              <a:t>proč</a:t>
            </a:r>
            <a:r>
              <a:rPr lang="en-GB" sz="3000" dirty="0"/>
              <a:t> </a:t>
            </a:r>
            <a:r>
              <a:rPr lang="en-GB" sz="3000" dirty="0" err="1"/>
              <a:t>vlastně</a:t>
            </a:r>
            <a:r>
              <a:rPr lang="en-GB" sz="3000" dirty="0"/>
              <a:t> </a:t>
            </a:r>
            <a:r>
              <a:rPr lang="en-GB" sz="3000" dirty="0" err="1"/>
              <a:t>testujeme</a:t>
            </a:r>
            <a:r>
              <a:rPr lang="en-GB" sz="3000" dirty="0"/>
              <a:t>?</a:t>
            </a:r>
          </a:p>
          <a:p>
            <a:pPr lvl="1"/>
            <a:endParaRPr lang="en-GB" sz="2600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E76745C-1BFD-1332-0F1D-82BB54E202B1}"/>
              </a:ext>
            </a:extLst>
          </p:cNvPr>
          <p:cNvSpPr txBox="1"/>
          <p:nvPr/>
        </p:nvSpPr>
        <p:spPr>
          <a:xfrm>
            <a:off x="9884664" y="6054816"/>
            <a:ext cx="202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1.2.2</a:t>
            </a:r>
          </a:p>
        </p:txBody>
      </p:sp>
    </p:spTree>
    <p:extLst>
      <p:ext uri="{BB962C8B-B14F-4D97-AF65-F5344CB8AC3E}">
        <p14:creationId xmlns:p14="http://schemas.microsoft.com/office/powerpoint/2010/main" val="15293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10BB05-8213-2442-6C56-5B8A3BC0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Proč</a:t>
            </a:r>
            <a:r>
              <a:rPr lang="en-GB" dirty="0"/>
              <a:t> </a:t>
            </a:r>
            <a:r>
              <a:rPr lang="en-GB" dirty="0" err="1"/>
              <a:t>testujeme</a:t>
            </a:r>
            <a:r>
              <a:rPr lang="en-GB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3AF6721-DC3A-9313-AC01-7084182B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708" y="1687211"/>
            <a:ext cx="9905999" cy="4404822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Jsme</a:t>
            </a:r>
            <a:r>
              <a:rPr lang="en-GB" dirty="0"/>
              <a:t> </a:t>
            </a:r>
            <a:r>
              <a:rPr lang="en-GB" dirty="0" err="1"/>
              <a:t>lidi</a:t>
            </a:r>
            <a:r>
              <a:rPr lang="en-GB" dirty="0"/>
              <a:t>, </a:t>
            </a:r>
            <a:r>
              <a:rPr lang="en-GB" dirty="0" err="1"/>
              <a:t>kteří</a:t>
            </a:r>
            <a:r>
              <a:rPr lang="en-GB" dirty="0"/>
              <a:t> </a:t>
            </a:r>
            <a:r>
              <a:rPr lang="en-GB" dirty="0" err="1"/>
              <a:t>dělají</a:t>
            </a:r>
            <a:r>
              <a:rPr lang="en-GB" dirty="0"/>
              <a:t> </a:t>
            </a:r>
            <a:r>
              <a:rPr lang="en-GB" dirty="0" err="1"/>
              <a:t>chyby</a:t>
            </a:r>
            <a:endParaRPr lang="en-GB" dirty="0"/>
          </a:p>
          <a:p>
            <a:r>
              <a:rPr lang="en-GB" dirty="0" err="1"/>
              <a:t>Příklady</a:t>
            </a:r>
            <a:r>
              <a:rPr lang="en-GB" dirty="0"/>
              <a:t> </a:t>
            </a:r>
            <a:r>
              <a:rPr lang="en-GB" dirty="0" err="1"/>
              <a:t>chyb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Špatné</a:t>
            </a:r>
            <a:r>
              <a:rPr lang="en-GB" dirty="0"/>
              <a:t> </a:t>
            </a:r>
            <a:r>
              <a:rPr lang="en-GB" dirty="0" err="1"/>
              <a:t>zadání</a:t>
            </a:r>
            <a:endParaRPr lang="en-GB" dirty="0"/>
          </a:p>
          <a:p>
            <a:pPr lvl="1"/>
            <a:r>
              <a:rPr lang="en-GB" dirty="0" err="1"/>
              <a:t>Chybné</a:t>
            </a:r>
            <a:r>
              <a:rPr lang="en-GB" dirty="0"/>
              <a:t> </a:t>
            </a:r>
            <a:r>
              <a:rPr lang="en-GB" dirty="0" err="1"/>
              <a:t>naprogramování</a:t>
            </a:r>
            <a:endParaRPr lang="en-GB" dirty="0"/>
          </a:p>
          <a:p>
            <a:pPr lvl="1"/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závislostí</a:t>
            </a:r>
            <a:r>
              <a:rPr lang="en-GB" dirty="0"/>
              <a:t>/</a:t>
            </a:r>
            <a:r>
              <a:rPr lang="en-GB" dirty="0" err="1"/>
              <a:t>prostředí</a:t>
            </a:r>
            <a:endParaRPr lang="en-GB" dirty="0"/>
          </a:p>
          <a:p>
            <a:r>
              <a:rPr lang="en-GB" dirty="0" err="1"/>
              <a:t>Příčiny</a:t>
            </a:r>
            <a:endParaRPr lang="en-GB" dirty="0"/>
          </a:p>
          <a:p>
            <a:pPr lvl="1"/>
            <a:r>
              <a:rPr lang="en-GB" dirty="0" err="1"/>
              <a:t>Čas</a:t>
            </a:r>
            <a:endParaRPr lang="en-GB" dirty="0"/>
          </a:p>
          <a:p>
            <a:pPr lvl="1"/>
            <a:r>
              <a:rPr lang="en-GB" dirty="0" err="1"/>
              <a:t>Lidská</a:t>
            </a:r>
            <a:r>
              <a:rPr lang="en-GB" dirty="0"/>
              <a:t> </a:t>
            </a:r>
            <a:r>
              <a:rPr lang="en-GB" dirty="0" err="1"/>
              <a:t>chybovost</a:t>
            </a:r>
            <a:endParaRPr lang="en-GB" dirty="0"/>
          </a:p>
          <a:p>
            <a:pPr lvl="1"/>
            <a:r>
              <a:rPr lang="en-GB" dirty="0" err="1"/>
              <a:t>Málo</a:t>
            </a:r>
            <a:r>
              <a:rPr lang="en-GB" dirty="0"/>
              <a:t> </a:t>
            </a:r>
            <a:r>
              <a:rPr lang="en-GB" dirty="0" err="1"/>
              <a:t>zkušeností</a:t>
            </a:r>
            <a:endParaRPr lang="en-GB" dirty="0"/>
          </a:p>
          <a:p>
            <a:pPr lvl="1"/>
            <a:r>
              <a:rPr lang="en-GB" dirty="0" err="1"/>
              <a:t>Vysoká</a:t>
            </a:r>
            <a:r>
              <a:rPr lang="en-GB" dirty="0"/>
              <a:t> </a:t>
            </a:r>
            <a:r>
              <a:rPr lang="en-GB" dirty="0" err="1"/>
              <a:t>komplexita</a:t>
            </a:r>
            <a:r>
              <a:rPr lang="en-GB" dirty="0"/>
              <a:t>…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703E5A44-0D32-365E-FFC7-3FE0807C7ED2}"/>
              </a:ext>
            </a:extLst>
          </p:cNvPr>
          <p:cNvSpPr txBox="1"/>
          <p:nvPr/>
        </p:nvSpPr>
        <p:spPr>
          <a:xfrm>
            <a:off x="1141412" y="697467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1.2.3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B553393-DFD4-F20C-3497-1CFC9FCF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07" y="2107964"/>
            <a:ext cx="3393892" cy="23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9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7700A6-582B-413F-015B-5835DA0D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 </a:t>
            </a:r>
            <a:r>
              <a:rPr lang="en-GB" dirty="0" err="1"/>
              <a:t>testovacích</a:t>
            </a:r>
            <a:r>
              <a:rPr lang="en-GB" dirty="0"/>
              <a:t> </a:t>
            </a:r>
            <a:r>
              <a:rPr lang="en-GB" dirty="0" err="1"/>
              <a:t>principů</a:t>
            </a:r>
            <a:endParaRPr lang="en-GB" dirty="0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6A639F07-5ADF-7A82-722D-1C4A590B2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518325"/>
              </p:ext>
            </p:extLst>
          </p:nvPr>
        </p:nvGraphicFramePr>
        <p:xfrm>
          <a:off x="1653476" y="1801430"/>
          <a:ext cx="9905999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ovéPole 3">
            <a:extLst>
              <a:ext uri="{FF2B5EF4-FFF2-40B4-BE49-F238E27FC236}">
                <a16:creationId xmlns:a16="http://schemas.microsoft.com/office/drawing/2014/main" id="{71C86D6D-C30A-FFBE-830C-524AC037882B}"/>
              </a:ext>
            </a:extLst>
          </p:cNvPr>
          <p:cNvSpPr txBox="1"/>
          <p:nvPr/>
        </p:nvSpPr>
        <p:spPr>
          <a:xfrm>
            <a:off x="1141413" y="697243"/>
            <a:ext cx="12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1.3</a:t>
            </a:r>
          </a:p>
        </p:txBody>
      </p:sp>
    </p:spTree>
    <p:extLst>
      <p:ext uri="{BB962C8B-B14F-4D97-AF65-F5344CB8AC3E}">
        <p14:creationId xmlns:p14="http://schemas.microsoft.com/office/powerpoint/2010/main" val="14801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04B17C-21E3-A7FB-0977-2ED9B0B6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9606"/>
            <a:ext cx="9905998" cy="1478570"/>
          </a:xfrm>
        </p:spPr>
        <p:txBody>
          <a:bodyPr/>
          <a:lstStyle/>
          <a:p>
            <a:r>
              <a:rPr lang="en-GB" dirty="0"/>
              <a:t>Princip v </a:t>
            </a:r>
            <a:r>
              <a:rPr lang="en-GB" dirty="0" err="1"/>
              <a:t>praxi</a:t>
            </a:r>
            <a:endParaRPr lang="en-GB" dirty="0"/>
          </a:p>
        </p:txBody>
      </p:sp>
      <p:pic>
        <p:nvPicPr>
          <p:cNvPr id="8" name="Online médium 7" descr="Paradox Dev vs QA">
            <a:hlinkClick r:id="" action="ppaction://media"/>
            <a:extLst>
              <a:ext uri="{FF2B5EF4-FFF2-40B4-BE49-F238E27FC236}">
                <a16:creationId xmlns:a16="http://schemas.microsoft.com/office/drawing/2014/main" id="{9E1D58A1-1716-DA87-4983-3A42D82513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4432" y="1342192"/>
            <a:ext cx="8861979" cy="5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065A3B-DA7D-2CFE-C548-F2950022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F89A1E4-7168-8C88-C0F4-1BAF70CE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09" y="2541778"/>
            <a:ext cx="3140216" cy="2953766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9FBA421E-F27A-4A1A-10E5-DEDF68D3C55B}"/>
              </a:ext>
            </a:extLst>
          </p:cNvPr>
          <p:cNvSpPr txBox="1"/>
          <p:nvPr/>
        </p:nvSpPr>
        <p:spPr>
          <a:xfrm>
            <a:off x="1442466" y="5155430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=ZWeC4l5661U</a:t>
            </a:r>
          </a:p>
        </p:txBody>
      </p:sp>
    </p:spTree>
    <p:extLst>
      <p:ext uri="{BB962C8B-B14F-4D97-AF65-F5344CB8AC3E}">
        <p14:creationId xmlns:p14="http://schemas.microsoft.com/office/powerpoint/2010/main" val="423530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4B41F4-375D-DB21-DD69-15A2D661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Co je </a:t>
            </a:r>
            <a:r>
              <a:rPr lang="en-GB" dirty="0" err="1"/>
              <a:t>tamto</a:t>
            </a:r>
            <a:r>
              <a:rPr lang="en-GB" dirty="0"/>
              <a:t> ISTQB?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6F8E75FE-29A5-9E94-BF5D-2D6891A93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869661"/>
              </p:ext>
            </p:extLst>
          </p:nvPr>
        </p:nvGraphicFramePr>
        <p:xfrm>
          <a:off x="1141413" y="192944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F63C7E2F-2204-C579-5684-BA46CED00D25}"/>
              </a:ext>
            </a:extLst>
          </p:cNvPr>
          <p:cNvSpPr txBox="1"/>
          <p:nvPr/>
        </p:nvSpPr>
        <p:spPr>
          <a:xfrm rot="2324913">
            <a:off x="4722755" y="965566"/>
            <a:ext cx="15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1.3???</a:t>
            </a:r>
          </a:p>
        </p:txBody>
      </p:sp>
    </p:spTree>
    <p:extLst>
      <p:ext uri="{BB962C8B-B14F-4D97-AF65-F5344CB8AC3E}">
        <p14:creationId xmlns:p14="http://schemas.microsoft.com/office/powerpoint/2010/main" val="94986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80EB4C-B420-AB04-968B-087ECF30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Příklad</a:t>
            </a:r>
            <a:r>
              <a:rPr lang="en-GB" dirty="0"/>
              <a:t>? </a:t>
            </a:r>
            <a:r>
              <a:rPr lang="en-GB" dirty="0" err="1"/>
              <a:t>SkLenice</a:t>
            </a:r>
            <a:r>
              <a:rPr lang="en-GB" dirty="0"/>
              <a:t>?</a:t>
            </a:r>
          </a:p>
        </p:txBody>
      </p:sp>
      <p:pic>
        <p:nvPicPr>
          <p:cNvPr id="6" name="Zástupný obsah 5" descr="Obsah obrázku nádoba, sklenice, obloha, Nápojové sklo&#10;&#10;Popis byl vytvořen automaticky">
            <a:extLst>
              <a:ext uri="{FF2B5EF4-FFF2-40B4-BE49-F238E27FC236}">
                <a16:creationId xmlns:a16="http://schemas.microsoft.com/office/drawing/2014/main" id="{9D04DED5-9FE7-8814-2288-BD873058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13292" y="738442"/>
            <a:ext cx="3458356" cy="5199062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E4CEEA0-E981-48FF-BB2D-7AB668CCA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Dáme</a:t>
            </a:r>
            <a:r>
              <a:rPr lang="en-GB" sz="2000" dirty="0"/>
              <a:t> </a:t>
            </a:r>
            <a:r>
              <a:rPr lang="en-GB" sz="2000" dirty="0" err="1"/>
              <a:t>dohromady</a:t>
            </a:r>
            <a:r>
              <a:rPr lang="en-GB" sz="2000" dirty="0"/>
              <a:t> 5 </a:t>
            </a:r>
            <a:r>
              <a:rPr lang="en-GB" sz="2000" dirty="0" err="1"/>
              <a:t>akceptačních</a:t>
            </a:r>
            <a:r>
              <a:rPr lang="en-GB" sz="2000" dirty="0"/>
              <a:t> </a:t>
            </a:r>
            <a:r>
              <a:rPr lang="en-GB" sz="2000" dirty="0" err="1"/>
              <a:t>kritérií</a:t>
            </a:r>
            <a:r>
              <a:rPr lang="en-GB" sz="2000" dirty="0"/>
              <a:t> pro </a:t>
            </a:r>
            <a:r>
              <a:rPr lang="en-GB" sz="2000" dirty="0" err="1"/>
              <a:t>sklenici</a:t>
            </a:r>
            <a:r>
              <a:rPr lang="en-GB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 se </a:t>
            </a:r>
            <a:r>
              <a:rPr lang="en-GB" sz="2000" dirty="0" err="1"/>
              <a:t>stane</a:t>
            </a:r>
            <a:r>
              <a:rPr lang="en-GB" sz="2000" dirty="0"/>
              <a:t>, </a:t>
            </a:r>
            <a:r>
              <a:rPr lang="en-GB" sz="2000" dirty="0" err="1"/>
              <a:t>kdybychom</a:t>
            </a:r>
            <a:r>
              <a:rPr lang="en-GB" sz="2000" dirty="0"/>
              <a:t> </a:t>
            </a:r>
            <a:r>
              <a:rPr lang="en-GB" sz="2000" dirty="0" err="1"/>
              <a:t>tohle</a:t>
            </a:r>
            <a:r>
              <a:rPr lang="en-GB" sz="2000" dirty="0"/>
              <a:t> </a:t>
            </a:r>
            <a:r>
              <a:rPr lang="en-GB" sz="2000" dirty="0" err="1"/>
              <a:t>netestovali</a:t>
            </a:r>
            <a:r>
              <a:rPr lang="en-GB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Jak </a:t>
            </a:r>
            <a:r>
              <a:rPr lang="en-GB" sz="2000" dirty="0" err="1"/>
              <a:t>tyhle</a:t>
            </a:r>
            <a:r>
              <a:rPr lang="en-GB" sz="2000" dirty="0"/>
              <a:t> </a:t>
            </a:r>
            <a:r>
              <a:rPr lang="en-GB" sz="2000" dirty="0" err="1"/>
              <a:t>akceptační</a:t>
            </a:r>
            <a:r>
              <a:rPr lang="en-GB" sz="2000" dirty="0"/>
              <a:t> </a:t>
            </a:r>
            <a:r>
              <a:rPr lang="en-GB" sz="2000" dirty="0" err="1"/>
              <a:t>aritéria</a:t>
            </a:r>
            <a:r>
              <a:rPr lang="en-GB" sz="2000" dirty="0"/>
              <a:t> </a:t>
            </a:r>
            <a:r>
              <a:rPr lang="en-GB" sz="2000" dirty="0" err="1"/>
              <a:t>otestujeme</a:t>
            </a:r>
            <a:r>
              <a:rPr lang="en-GB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463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2" name="Group 66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3" name="Rectangle 67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Obrázek 3" descr="Sklenice na mince">
            <a:extLst>
              <a:ext uri="{FF2B5EF4-FFF2-40B4-BE49-F238E27FC236}">
                <a16:creationId xmlns:a16="http://schemas.microsoft.com/office/drawing/2014/main" id="{DC3C8EFB-469D-6695-E4C6-6BCF7C1D6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4" name="Group 70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58512FBE-9CE8-17C5-EA51-EC82C978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47105"/>
            <a:ext cx="6858000" cy="2302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dirty="0" err="1"/>
              <a:t>Testování</a:t>
            </a:r>
            <a:r>
              <a:rPr lang="en-US" sz="2300" dirty="0"/>
              <a:t> </a:t>
            </a:r>
            <a:r>
              <a:rPr lang="en-US" sz="2300" dirty="0" err="1"/>
              <a:t>bude</a:t>
            </a:r>
            <a:r>
              <a:rPr lang="en-US" sz="2300" dirty="0"/>
              <a:t> </a:t>
            </a:r>
            <a:r>
              <a:rPr lang="en-US" sz="2300" dirty="0" err="1"/>
              <a:t>vždy</a:t>
            </a:r>
            <a:r>
              <a:rPr lang="en-US" sz="2300" dirty="0"/>
              <a:t> </a:t>
            </a:r>
            <a:r>
              <a:rPr lang="en-US" sz="2300" dirty="0" err="1"/>
              <a:t>náklad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 err="1"/>
              <a:t>Dobrý</a:t>
            </a:r>
            <a:r>
              <a:rPr lang="en-US" sz="2300" dirty="0"/>
              <a:t> </a:t>
            </a:r>
            <a:r>
              <a:rPr lang="en-US" sz="2300" dirty="0" err="1"/>
              <a:t>projekt</a:t>
            </a:r>
            <a:r>
              <a:rPr lang="en-US" sz="2300" dirty="0"/>
              <a:t> </a:t>
            </a:r>
            <a:r>
              <a:rPr lang="en-US" sz="2300" dirty="0" err="1"/>
              <a:t>ví</a:t>
            </a:r>
            <a:r>
              <a:rPr lang="en-US" sz="2300" dirty="0"/>
              <a:t>, </a:t>
            </a:r>
            <a:r>
              <a:rPr lang="en-US" sz="2300" dirty="0" err="1"/>
              <a:t>že</a:t>
            </a:r>
            <a:r>
              <a:rPr lang="en-US" sz="2300" dirty="0"/>
              <a:t> </a:t>
            </a:r>
            <a:r>
              <a:rPr lang="en-US" sz="2300" dirty="0" err="1"/>
              <a:t>tyto</a:t>
            </a:r>
            <a:r>
              <a:rPr lang="en-US" sz="2300" dirty="0"/>
              <a:t> </a:t>
            </a:r>
            <a:r>
              <a:rPr lang="en-US" sz="2300" dirty="0" err="1"/>
              <a:t>náklady</a:t>
            </a:r>
            <a:r>
              <a:rPr lang="en-US" sz="2300" dirty="0"/>
              <a:t> </a:t>
            </a:r>
            <a:r>
              <a:rPr lang="en-US" sz="2300" dirty="0" err="1"/>
              <a:t>jsou</a:t>
            </a:r>
            <a:r>
              <a:rPr lang="en-US" sz="2300" dirty="0"/>
              <a:t> </a:t>
            </a:r>
            <a:r>
              <a:rPr lang="en-US" sz="2300" dirty="0" err="1"/>
              <a:t>nižší</a:t>
            </a:r>
            <a:r>
              <a:rPr lang="en-US" sz="2300" dirty="0"/>
              <a:t> </a:t>
            </a:r>
            <a:r>
              <a:rPr lang="en-US" sz="2300" dirty="0" err="1"/>
              <a:t>než</a:t>
            </a:r>
            <a:r>
              <a:rPr lang="en-US" sz="2300" dirty="0"/>
              <a:t> </a:t>
            </a:r>
            <a:r>
              <a:rPr lang="en-US" sz="2300" dirty="0" err="1"/>
              <a:t>cena</a:t>
            </a:r>
            <a:r>
              <a:rPr lang="en-US" sz="2300" dirty="0"/>
              <a:t> </a:t>
            </a:r>
            <a:r>
              <a:rPr lang="en-US" sz="2300" dirty="0" err="1"/>
              <a:t>ztraceného</a:t>
            </a:r>
            <a:r>
              <a:rPr lang="en-US" sz="2300" dirty="0"/>
              <a:t> </a:t>
            </a:r>
            <a:r>
              <a:rPr lang="en-US" sz="2300" dirty="0" err="1"/>
              <a:t>zákazníka</a:t>
            </a:r>
            <a:endParaRPr lang="en-US" sz="23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06EA44-20BC-2557-E090-50830DC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Cena </a:t>
            </a:r>
            <a:r>
              <a:rPr lang="en-GB" dirty="0" err="1"/>
              <a:t>každé</a:t>
            </a:r>
            <a:r>
              <a:rPr lang="en-GB" dirty="0"/>
              <a:t> </a:t>
            </a:r>
            <a:r>
              <a:rPr lang="en-GB" dirty="0" err="1"/>
              <a:t>chyby</a:t>
            </a:r>
            <a:endParaRPr lang="en-GB" dirty="0"/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7DBCFA47-5E40-FDFD-150C-0E7A72F56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632820"/>
              </p:ext>
            </p:extLst>
          </p:nvPr>
        </p:nvGraphicFramePr>
        <p:xfrm>
          <a:off x="1141413" y="2453382"/>
          <a:ext cx="6045771" cy="3364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Přímá spojovací šipka 5">
            <a:extLst>
              <a:ext uri="{FF2B5EF4-FFF2-40B4-BE49-F238E27FC236}">
                <a16:creationId xmlns:a16="http://schemas.microsoft.com/office/drawing/2014/main" id="{F8F805B3-876C-C968-3639-D64A61FE3AF5}"/>
              </a:ext>
            </a:extLst>
          </p:cNvPr>
          <p:cNvCxnSpPr>
            <a:cxnSpLocks/>
          </p:cNvCxnSpPr>
          <p:nvPr/>
        </p:nvCxnSpPr>
        <p:spPr>
          <a:xfrm flipV="1">
            <a:off x="905256" y="2322576"/>
            <a:ext cx="0" cy="3495734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EA620A1-A00A-546F-AABA-F46C3E61C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974275"/>
              </p:ext>
            </p:extLst>
          </p:nvPr>
        </p:nvGraphicFramePr>
        <p:xfrm>
          <a:off x="6711696" y="618518"/>
          <a:ext cx="5303513" cy="476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7050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9D571C-DCCB-262A-1B56-54855965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Úrovně</a:t>
            </a:r>
            <a:r>
              <a:rPr lang="en-GB" dirty="0"/>
              <a:t>      a          </a:t>
            </a:r>
            <a:r>
              <a:rPr lang="en-GB" dirty="0" err="1"/>
              <a:t>druhy</a:t>
            </a:r>
            <a:r>
              <a:rPr lang="en-GB" dirty="0"/>
              <a:t> </a:t>
            </a:r>
            <a:r>
              <a:rPr lang="en-GB" dirty="0" err="1"/>
              <a:t>testování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CB16C6-9A7B-47B7-DDFC-BB9E4BA77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Komponentní</a:t>
            </a:r>
            <a:r>
              <a:rPr lang="en-GB" dirty="0"/>
              <a:t> </a:t>
            </a:r>
            <a:r>
              <a:rPr lang="en-GB" dirty="0" err="1"/>
              <a:t>testování</a:t>
            </a:r>
            <a:endParaRPr lang="en-GB" dirty="0"/>
          </a:p>
          <a:p>
            <a:r>
              <a:rPr lang="en-GB" dirty="0" err="1"/>
              <a:t>Integrační</a:t>
            </a:r>
            <a:r>
              <a:rPr lang="en-GB" dirty="0"/>
              <a:t> </a:t>
            </a:r>
            <a:r>
              <a:rPr lang="en-GB" dirty="0" err="1"/>
              <a:t>testování</a:t>
            </a:r>
            <a:endParaRPr lang="en-GB" dirty="0"/>
          </a:p>
          <a:p>
            <a:r>
              <a:rPr lang="en-GB" dirty="0" err="1"/>
              <a:t>Systémové</a:t>
            </a:r>
            <a:r>
              <a:rPr lang="en-GB" dirty="0"/>
              <a:t> </a:t>
            </a:r>
            <a:r>
              <a:rPr lang="en-GB" dirty="0" err="1"/>
              <a:t>testování</a:t>
            </a:r>
            <a:endParaRPr lang="en-GB" dirty="0"/>
          </a:p>
          <a:p>
            <a:r>
              <a:rPr lang="en-GB" dirty="0" err="1"/>
              <a:t>Akceptační</a:t>
            </a:r>
            <a:r>
              <a:rPr lang="en-GB" dirty="0"/>
              <a:t> </a:t>
            </a:r>
            <a:r>
              <a:rPr lang="en-GB" dirty="0" err="1"/>
              <a:t>testování</a:t>
            </a:r>
            <a:endParaRPr lang="en-GB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7FFA31-49A7-65FA-2158-954E7BDC45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Funcional</a:t>
            </a:r>
            <a:r>
              <a:rPr lang="en-GB" dirty="0"/>
              <a:t> testing</a:t>
            </a:r>
          </a:p>
          <a:p>
            <a:r>
              <a:rPr lang="en-GB" dirty="0"/>
              <a:t>Non-</a:t>
            </a:r>
            <a:r>
              <a:rPr lang="en-GB" dirty="0" err="1"/>
              <a:t>funcional</a:t>
            </a:r>
            <a:r>
              <a:rPr lang="en-GB" dirty="0"/>
              <a:t> testing</a:t>
            </a:r>
          </a:p>
          <a:p>
            <a:r>
              <a:rPr lang="en-GB" dirty="0"/>
              <a:t>White box testing</a:t>
            </a:r>
          </a:p>
          <a:p>
            <a:r>
              <a:rPr lang="en-GB" dirty="0"/>
              <a:t>Change related testing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7E3318B-592E-3158-95BB-00C78269833E}"/>
              </a:ext>
            </a:extLst>
          </p:cNvPr>
          <p:cNvSpPr txBox="1"/>
          <p:nvPr/>
        </p:nvSpPr>
        <p:spPr>
          <a:xfrm>
            <a:off x="2268082" y="697468"/>
            <a:ext cx="180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2.2 2.3</a:t>
            </a:r>
          </a:p>
        </p:txBody>
      </p:sp>
    </p:spTree>
    <p:extLst>
      <p:ext uri="{BB962C8B-B14F-4D97-AF65-F5344CB8AC3E}">
        <p14:creationId xmlns:p14="http://schemas.microsoft.com/office/powerpoint/2010/main" val="231512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FC13FADD-6FDF-D5F0-7C9D-AB87AE9E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Jak to </a:t>
            </a:r>
            <a:r>
              <a:rPr lang="en-GB" sz="4000" dirty="0" err="1"/>
              <a:t>bude</a:t>
            </a:r>
            <a:r>
              <a:rPr lang="en-GB" sz="4000" dirty="0"/>
              <a:t> </a:t>
            </a:r>
            <a:r>
              <a:rPr lang="en-GB" sz="4000" dirty="0" err="1"/>
              <a:t>probíhat</a:t>
            </a:r>
            <a:r>
              <a:rPr lang="en-GB" sz="4000" dirty="0"/>
              <a:t>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9B3C32-3F85-8828-69EF-3F86F9EF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GB" sz="2000" dirty="0" err="1"/>
              <a:t>Zavzpomínejte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VŠ </a:t>
            </a:r>
            <a:r>
              <a:rPr lang="en-GB" sz="2000" dirty="0" err="1"/>
              <a:t>přednášky</a:t>
            </a:r>
            <a:endParaRPr lang="en-GB" sz="2000" dirty="0"/>
          </a:p>
          <a:p>
            <a:r>
              <a:rPr lang="en-GB" sz="2000" dirty="0" err="1"/>
              <a:t>Otázky</a:t>
            </a:r>
            <a:r>
              <a:rPr lang="en-GB" sz="2000" dirty="0"/>
              <a:t> </a:t>
            </a:r>
            <a:r>
              <a:rPr lang="en-GB" sz="2000" dirty="0" err="1"/>
              <a:t>jsou</a:t>
            </a:r>
            <a:r>
              <a:rPr lang="en-GB" sz="2000" dirty="0"/>
              <a:t> </a:t>
            </a:r>
            <a:r>
              <a:rPr lang="en-GB" sz="2000" dirty="0" err="1"/>
              <a:t>vítány</a:t>
            </a:r>
            <a:endParaRPr lang="en-GB" sz="2000" dirty="0"/>
          </a:p>
          <a:p>
            <a:r>
              <a:rPr lang="en-GB" sz="2000" dirty="0"/>
              <a:t>3 </a:t>
            </a:r>
            <a:r>
              <a:rPr lang="en-GB" sz="2000" dirty="0" err="1"/>
              <a:t>dny</a:t>
            </a:r>
            <a:endParaRPr lang="en-GB" sz="2000" dirty="0"/>
          </a:p>
          <a:p>
            <a:pPr lvl="1"/>
            <a:r>
              <a:rPr lang="en-GB" dirty="0"/>
              <a:t>1 den </a:t>
            </a:r>
            <a:r>
              <a:rPr lang="en-GB" dirty="0" err="1"/>
              <a:t>teorie</a:t>
            </a:r>
            <a:endParaRPr lang="en-GB" dirty="0"/>
          </a:p>
          <a:p>
            <a:pPr lvl="1"/>
            <a:r>
              <a:rPr lang="en-GB" dirty="0"/>
              <a:t>1 den </a:t>
            </a:r>
            <a:r>
              <a:rPr lang="en-GB" dirty="0" err="1"/>
              <a:t>spolupráce</a:t>
            </a:r>
            <a:endParaRPr lang="en-GB" dirty="0"/>
          </a:p>
          <a:p>
            <a:pPr lvl="1"/>
            <a:r>
              <a:rPr lang="en-GB" dirty="0"/>
              <a:t>1 den </a:t>
            </a:r>
            <a:r>
              <a:rPr lang="en-GB" dirty="0" err="1"/>
              <a:t>samostatná</a:t>
            </a:r>
            <a:r>
              <a:rPr lang="en-GB" dirty="0"/>
              <a:t> </a:t>
            </a:r>
            <a:r>
              <a:rPr lang="en-GB" dirty="0" err="1"/>
              <a:t>práce</a:t>
            </a:r>
            <a:r>
              <a:rPr lang="en-GB" dirty="0"/>
              <a:t> s </a:t>
            </a:r>
            <a:r>
              <a:rPr lang="en-GB" dirty="0" err="1"/>
              <a:t>dohledem</a:t>
            </a:r>
            <a:endParaRPr lang="en-GB" dirty="0"/>
          </a:p>
          <a:p>
            <a:r>
              <a:rPr lang="en-GB" sz="2000" dirty="0" err="1"/>
              <a:t>Odměna</a:t>
            </a:r>
            <a:r>
              <a:rPr lang="en-GB" sz="2000" dirty="0"/>
              <a:t> </a:t>
            </a:r>
            <a:r>
              <a:rPr lang="en-GB" sz="2000" dirty="0" err="1"/>
              <a:t>bude</a:t>
            </a:r>
            <a:r>
              <a:rPr lang="en-GB" sz="2000" dirty="0"/>
              <a:t> </a:t>
            </a:r>
            <a:r>
              <a:rPr lang="en-GB" sz="2000" dirty="0" err="1"/>
              <a:t>sladká</a:t>
            </a:r>
            <a:r>
              <a:rPr lang="en-GB" sz="2000" dirty="0"/>
              <a:t>!</a:t>
            </a:r>
          </a:p>
          <a:p>
            <a:endParaRPr lang="en-GB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0484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B0A06B8-9EAB-F137-2075-65A3FDB6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Dobrý místo na přestávku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7437-95B4-6502-ED9C-705B29DDA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2" r="17349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6484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9A9EF-B8FF-A113-298D-F1F85695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No, a co ta </a:t>
            </a:r>
            <a:r>
              <a:rPr lang="en-GB" dirty="0" err="1"/>
              <a:t>automatizace</a:t>
            </a:r>
            <a:r>
              <a:rPr lang="en-GB" dirty="0"/>
              <a:t>?</a:t>
            </a:r>
          </a:p>
        </p:txBody>
      </p:sp>
      <p:pic>
        <p:nvPicPr>
          <p:cNvPr id="5" name="Obrázek 4" descr="Obsah obrázku robot, hračka&#10;&#10;Popis byl vytvořen automaticky">
            <a:extLst>
              <a:ext uri="{FF2B5EF4-FFF2-40B4-BE49-F238E27FC236}">
                <a16:creationId xmlns:a16="http://schemas.microsoft.com/office/drawing/2014/main" id="{E3A74655-98FF-031A-F57C-BE211D6E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03" y="2097088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3B124E-8058-CB66-136F-F54D07CD5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783" y="2097088"/>
            <a:ext cx="5405628" cy="39379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dirty="0" err="1"/>
              <a:t>Druh</a:t>
            </a:r>
            <a:r>
              <a:rPr lang="en-GB" sz="2200" dirty="0"/>
              <a:t>? </a:t>
            </a:r>
            <a:r>
              <a:rPr lang="en-GB" sz="2200" dirty="0" err="1"/>
              <a:t>Funcional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Non-functional testing </a:t>
            </a:r>
          </a:p>
          <a:p>
            <a:pPr>
              <a:lnSpc>
                <a:spcPct val="110000"/>
              </a:lnSpc>
            </a:pPr>
            <a:r>
              <a:rPr lang="en-GB" sz="2200" dirty="0" err="1"/>
              <a:t>Všechny</a:t>
            </a:r>
            <a:r>
              <a:rPr lang="en-GB" sz="2200" dirty="0"/>
              <a:t> </a:t>
            </a:r>
            <a:r>
              <a:rPr lang="en-GB" sz="2200" dirty="0" err="1"/>
              <a:t>úrovně</a:t>
            </a:r>
            <a:r>
              <a:rPr lang="en-GB" sz="2200" dirty="0"/>
              <a:t> </a:t>
            </a:r>
            <a:r>
              <a:rPr lang="en-GB" sz="2200" dirty="0" err="1"/>
              <a:t>testování</a:t>
            </a: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err="1"/>
              <a:t>Úleva</a:t>
            </a:r>
            <a:r>
              <a:rPr lang="en-GB" sz="2200" dirty="0"/>
              <a:t> od monkey work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Tester se </a:t>
            </a:r>
            <a:r>
              <a:rPr lang="en-GB" sz="2200" dirty="0" err="1"/>
              <a:t>může</a:t>
            </a:r>
            <a:r>
              <a:rPr lang="en-GB" sz="2200" dirty="0"/>
              <a:t> </a:t>
            </a:r>
            <a:r>
              <a:rPr lang="en-GB" sz="2200" dirty="0" err="1"/>
              <a:t>zamřit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složitejší</a:t>
            </a:r>
            <a:r>
              <a:rPr lang="en-GB" sz="2200" dirty="0"/>
              <a:t> </a:t>
            </a:r>
            <a:r>
              <a:rPr lang="en-GB" sz="2200" dirty="0" err="1"/>
              <a:t>úkony</a:t>
            </a: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err="1"/>
              <a:t>Testujeme</a:t>
            </a:r>
            <a:r>
              <a:rPr lang="en-GB" sz="2200" dirty="0"/>
              <a:t> </a:t>
            </a:r>
            <a:r>
              <a:rPr lang="en-GB" sz="2200" dirty="0" err="1"/>
              <a:t>kdykoliv</a:t>
            </a:r>
            <a:r>
              <a:rPr lang="en-GB" sz="2200" dirty="0"/>
              <a:t> </a:t>
            </a:r>
            <a:r>
              <a:rPr lang="en-GB" sz="2200" dirty="0" err="1"/>
              <a:t>cokoliv</a:t>
            </a:r>
            <a:r>
              <a:rPr lang="en-GB" sz="2200" dirty="0"/>
              <a:t> </a:t>
            </a:r>
            <a:r>
              <a:rPr lang="en-GB" sz="2200" dirty="0" err="1"/>
              <a:t>najednou</a:t>
            </a:r>
            <a:endParaRPr lang="en-GB" sz="2200" dirty="0"/>
          </a:p>
          <a:p>
            <a:pPr>
              <a:lnSpc>
                <a:spcPct val="110000"/>
              </a:lnSpc>
            </a:pPr>
            <a:r>
              <a:rPr lang="en-GB" sz="2200" dirty="0" err="1"/>
              <a:t>Pozor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cs-CZ" sz="2200" b="1" dirty="0"/>
              <a:t>Absence-</a:t>
            </a:r>
            <a:r>
              <a:rPr lang="cs-CZ" sz="2200" b="1" dirty="0" err="1"/>
              <a:t>of</a:t>
            </a:r>
            <a:r>
              <a:rPr lang="cs-CZ" sz="2200" b="1" dirty="0"/>
              <a:t>-</a:t>
            </a:r>
            <a:r>
              <a:rPr lang="cs-CZ" sz="2200" b="1" dirty="0" err="1"/>
              <a:t>errors</a:t>
            </a:r>
            <a:r>
              <a:rPr lang="cs-CZ" sz="2200" b="1" dirty="0"/>
              <a:t> </a:t>
            </a:r>
            <a:r>
              <a:rPr lang="cs-CZ" sz="2200" b="1" dirty="0" err="1"/>
              <a:t>is</a:t>
            </a:r>
            <a:r>
              <a:rPr lang="cs-CZ" sz="2200" b="1" dirty="0"/>
              <a:t> a </a:t>
            </a:r>
            <a:r>
              <a:rPr lang="cs-CZ" sz="2200" b="1" dirty="0" err="1"/>
              <a:t>fallacy</a:t>
            </a:r>
            <a:r>
              <a:rPr lang="cs-CZ" sz="2200" b="1" dirty="0"/>
              <a:t> </a:t>
            </a:r>
            <a:endParaRPr lang="en-US" sz="2200" b="1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103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A76A7F-C2EF-95B5-E848-5A163146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Druhy</a:t>
            </a:r>
            <a:r>
              <a:rPr lang="en-GB" dirty="0"/>
              <a:t> </a:t>
            </a:r>
            <a:r>
              <a:rPr lang="en-GB" dirty="0" err="1"/>
              <a:t>automatických</a:t>
            </a:r>
            <a:r>
              <a:rPr lang="en-GB" dirty="0"/>
              <a:t> </a:t>
            </a:r>
            <a:r>
              <a:rPr lang="en-GB" dirty="0" err="1"/>
              <a:t>testů</a:t>
            </a:r>
            <a:endParaRPr lang="en-GB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7FCAC15-7B60-E2DB-8973-D51E7F139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809049"/>
            <a:ext cx="3196899" cy="685800"/>
          </a:xfrm>
        </p:spPr>
        <p:txBody>
          <a:bodyPr/>
          <a:lstStyle/>
          <a:p>
            <a:r>
              <a:rPr lang="en-GB" dirty="0"/>
              <a:t>Unit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7BF8B6-E5BE-C4E2-EBF0-2884DECB87D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070768" y="2551999"/>
            <a:ext cx="3208735" cy="2430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Testuje</a:t>
            </a:r>
            <a:r>
              <a:rPr lang="en-GB" sz="2000" dirty="0"/>
              <a:t> </a:t>
            </a:r>
            <a:r>
              <a:rPr lang="en-GB" sz="2000" dirty="0" err="1"/>
              <a:t>jednu</a:t>
            </a:r>
            <a:r>
              <a:rPr lang="en-GB" sz="2000" dirty="0"/>
              <a:t> </a:t>
            </a:r>
            <a:r>
              <a:rPr lang="en-GB" sz="2000" dirty="0" err="1"/>
              <a:t>konkrétní</a:t>
            </a:r>
            <a:r>
              <a:rPr lang="en-GB" sz="2000" dirty="0"/>
              <a:t> </a:t>
            </a:r>
            <a:r>
              <a:rPr lang="en-GB" sz="2000" dirty="0" err="1"/>
              <a:t>isolovanou</a:t>
            </a:r>
            <a:r>
              <a:rPr lang="en-GB" sz="2000" dirty="0"/>
              <a:t> </a:t>
            </a:r>
            <a:r>
              <a:rPr lang="en-GB" sz="2000" dirty="0" err="1"/>
              <a:t>část</a:t>
            </a:r>
            <a:r>
              <a:rPr lang="en-GB" sz="2000" dirty="0"/>
              <a:t> SW/ 1 </a:t>
            </a:r>
            <a:r>
              <a:rPr lang="en-GB" sz="2000" dirty="0" err="1"/>
              <a:t>komponentu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Testuje</a:t>
            </a:r>
            <a:r>
              <a:rPr lang="en-GB" sz="2000" dirty="0"/>
              <a:t> </a:t>
            </a:r>
            <a:r>
              <a:rPr lang="en-GB" sz="2000" dirty="0" err="1"/>
              <a:t>metody</a:t>
            </a:r>
            <a:r>
              <a:rPr lang="en-GB" sz="2000" dirty="0"/>
              <a:t>, </a:t>
            </a:r>
            <a:r>
              <a:rPr lang="en-GB" sz="2000" dirty="0" err="1"/>
              <a:t>třídy</a:t>
            </a:r>
            <a:r>
              <a:rPr lang="en-GB" sz="2000" dirty="0"/>
              <a:t>, </a:t>
            </a:r>
            <a:r>
              <a:rPr lang="en-GB" sz="2000" dirty="0" err="1"/>
              <a:t>funkce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Junit, </a:t>
            </a:r>
            <a:r>
              <a:rPr lang="en-GB" sz="2000" dirty="0" err="1"/>
              <a:t>pytest</a:t>
            </a:r>
            <a:r>
              <a:rPr lang="en-GB" sz="2000" dirty="0"/>
              <a:t>, jest…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958E9AC-F611-2EDF-E0CA-773FA04EB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5658" y="1809049"/>
            <a:ext cx="3184385" cy="685800"/>
          </a:xfrm>
        </p:spPr>
        <p:txBody>
          <a:bodyPr/>
          <a:lstStyle/>
          <a:p>
            <a:r>
              <a:rPr lang="en-GB" dirty="0" err="1"/>
              <a:t>Integrační</a:t>
            </a:r>
            <a:endParaRPr lang="en-GB" dirty="0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DD6C92C6-3779-9305-ADF9-5870845D71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68057" y="2551999"/>
            <a:ext cx="3195830" cy="2430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Testuje</a:t>
            </a:r>
            <a:r>
              <a:rPr lang="en-GB" sz="2000" dirty="0"/>
              <a:t> </a:t>
            </a:r>
            <a:r>
              <a:rPr lang="en-GB" sz="2000" dirty="0" err="1"/>
              <a:t>funkčnost</a:t>
            </a:r>
            <a:r>
              <a:rPr lang="en-GB" sz="2000" dirty="0"/>
              <a:t> </a:t>
            </a:r>
            <a:r>
              <a:rPr lang="en-GB" sz="2000" dirty="0" err="1"/>
              <a:t>více</a:t>
            </a:r>
            <a:r>
              <a:rPr lang="en-GB" sz="2000" dirty="0"/>
              <a:t> </a:t>
            </a:r>
            <a:r>
              <a:rPr lang="en-GB" sz="2000" dirty="0" err="1"/>
              <a:t>komponent</a:t>
            </a:r>
            <a:r>
              <a:rPr lang="en-GB" sz="2000" dirty="0"/>
              <a:t> </a:t>
            </a:r>
            <a:r>
              <a:rPr lang="en-GB" sz="2000" dirty="0" err="1"/>
              <a:t>dohromady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Developer/tester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Př</a:t>
            </a:r>
            <a:r>
              <a:rPr lang="en-GB" sz="2000" dirty="0"/>
              <a:t>. </a:t>
            </a:r>
            <a:r>
              <a:rPr lang="en-GB" sz="2000" dirty="0" err="1"/>
              <a:t>Uloží</a:t>
            </a:r>
            <a:r>
              <a:rPr lang="en-GB" sz="2000" dirty="0"/>
              <a:t> BE </a:t>
            </a:r>
            <a:r>
              <a:rPr lang="en-GB" sz="2000" dirty="0" err="1"/>
              <a:t>správně</a:t>
            </a:r>
            <a:r>
              <a:rPr lang="en-GB" sz="2000" dirty="0"/>
              <a:t> </a:t>
            </a:r>
            <a:r>
              <a:rPr lang="en-GB" sz="2000" dirty="0" err="1"/>
              <a:t>uživatele</a:t>
            </a:r>
            <a:r>
              <a:rPr lang="en-GB" sz="2000" dirty="0"/>
              <a:t> a </a:t>
            </a:r>
            <a:r>
              <a:rPr lang="en-GB" sz="2000" dirty="0" err="1"/>
              <a:t>vrátí</a:t>
            </a:r>
            <a:r>
              <a:rPr lang="en-GB" sz="2000" dirty="0"/>
              <a:t> </a:t>
            </a:r>
            <a:r>
              <a:rPr lang="en-GB" sz="2000" dirty="0" err="1"/>
              <a:t>všechna</a:t>
            </a:r>
            <a:r>
              <a:rPr lang="en-GB" sz="2000" dirty="0"/>
              <a:t> </a:t>
            </a:r>
            <a:r>
              <a:rPr lang="en-GB" sz="2000" dirty="0" err="1"/>
              <a:t>jeho</a:t>
            </a:r>
            <a:r>
              <a:rPr lang="en-GB" sz="2000" dirty="0"/>
              <a:t>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Junit, TestNG, Postman…</a:t>
            </a: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03E0EB59-04A2-F9DC-F031-DC1942E9B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043" y="1809049"/>
            <a:ext cx="3194968" cy="685800"/>
          </a:xfrm>
        </p:spPr>
        <p:txBody>
          <a:bodyPr/>
          <a:lstStyle/>
          <a:p>
            <a:r>
              <a:rPr lang="en-GB" dirty="0" err="1"/>
              <a:t>Funkcionální</a:t>
            </a:r>
            <a:endParaRPr lang="en-GB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9C457342-AA75-ED60-A1FF-4A96D4B808D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76243" y="2494849"/>
            <a:ext cx="3194968" cy="30731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Testuje</a:t>
            </a:r>
            <a:r>
              <a:rPr lang="en-GB" sz="2000" dirty="0"/>
              <a:t> </a:t>
            </a:r>
            <a:r>
              <a:rPr lang="en-GB" sz="2000" dirty="0" err="1"/>
              <a:t>celou</a:t>
            </a:r>
            <a:r>
              <a:rPr lang="en-GB" sz="2000" dirty="0"/>
              <a:t> </a:t>
            </a:r>
            <a:r>
              <a:rPr lang="en-GB" sz="2000" dirty="0" err="1"/>
              <a:t>funkcionalitu</a:t>
            </a:r>
            <a:r>
              <a:rPr lang="en-GB" sz="2000" dirty="0"/>
              <a:t>/</a:t>
            </a:r>
            <a:r>
              <a:rPr lang="en-GB" sz="2000" dirty="0" err="1"/>
              <a:t>vlastnost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Př</a:t>
            </a:r>
            <a:r>
              <a:rPr lang="en-GB" sz="2000" dirty="0"/>
              <a:t>. </a:t>
            </a:r>
            <a:r>
              <a:rPr lang="en-GB" sz="2000" dirty="0" err="1"/>
              <a:t>Funguje</a:t>
            </a:r>
            <a:r>
              <a:rPr lang="en-GB" sz="2000" dirty="0"/>
              <a:t> </a:t>
            </a:r>
            <a:r>
              <a:rPr lang="en-GB" sz="2000" dirty="0" err="1"/>
              <a:t>modul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správu</a:t>
            </a:r>
            <a:r>
              <a:rPr lang="en-GB" sz="2000" dirty="0"/>
              <a:t> </a:t>
            </a:r>
            <a:r>
              <a:rPr lang="en-GB" sz="2000" dirty="0" err="1"/>
              <a:t>uživatelů</a:t>
            </a:r>
            <a:r>
              <a:rPr lang="en-GB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Selenium, Cypress…</a:t>
            </a:r>
          </a:p>
        </p:txBody>
      </p:sp>
    </p:spTree>
    <p:extLst>
      <p:ext uri="{BB962C8B-B14F-4D97-AF65-F5344CB8AC3E}">
        <p14:creationId xmlns:p14="http://schemas.microsoft.com/office/powerpoint/2010/main" val="96404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A76A7F-C2EF-95B5-E848-5A163146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8971"/>
            <a:ext cx="9905998" cy="1905000"/>
          </a:xfrm>
        </p:spPr>
        <p:txBody>
          <a:bodyPr/>
          <a:lstStyle/>
          <a:p>
            <a:r>
              <a:rPr lang="en-GB" dirty="0" err="1"/>
              <a:t>Druhy</a:t>
            </a:r>
            <a:r>
              <a:rPr lang="en-GB" dirty="0"/>
              <a:t> </a:t>
            </a:r>
            <a:r>
              <a:rPr lang="en-GB" dirty="0" err="1"/>
              <a:t>automatických</a:t>
            </a:r>
            <a:r>
              <a:rPr lang="en-GB" dirty="0"/>
              <a:t> </a:t>
            </a:r>
            <a:r>
              <a:rPr lang="en-GB" dirty="0" err="1"/>
              <a:t>testů</a:t>
            </a:r>
            <a:endParaRPr lang="en-GB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7FCAC15-7B60-E2DB-8973-D51E7F139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760063"/>
            <a:ext cx="3196899" cy="685800"/>
          </a:xfrm>
        </p:spPr>
        <p:txBody>
          <a:bodyPr/>
          <a:lstStyle/>
          <a:p>
            <a:r>
              <a:rPr lang="en-GB" dirty="0"/>
              <a:t>E2E Testing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7BF8B6-E5BE-C4E2-EBF0-2884DECB87D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35494" y="2514600"/>
            <a:ext cx="3208735" cy="2430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Simuluje</a:t>
            </a:r>
            <a:r>
              <a:rPr lang="en-GB" sz="2000" dirty="0"/>
              <a:t> </a:t>
            </a:r>
            <a:r>
              <a:rPr lang="en-GB" sz="2000" dirty="0" err="1"/>
              <a:t>reálné</a:t>
            </a:r>
            <a:r>
              <a:rPr lang="en-GB" sz="2000" dirty="0"/>
              <a:t> </a:t>
            </a:r>
            <a:r>
              <a:rPr lang="en-GB" sz="2000" dirty="0" err="1"/>
              <a:t>použití</a:t>
            </a:r>
            <a:r>
              <a:rPr lang="en-GB" sz="2000" dirty="0"/>
              <a:t> </a:t>
            </a:r>
            <a:r>
              <a:rPr lang="en-GB" sz="2000" dirty="0" err="1"/>
              <a:t>uživatelem</a:t>
            </a:r>
            <a:r>
              <a:rPr lang="en-GB" sz="2000" dirty="0"/>
              <a:t> od </a:t>
            </a:r>
            <a:r>
              <a:rPr lang="en-GB" sz="2000" dirty="0" err="1"/>
              <a:t>přihlášení</a:t>
            </a:r>
            <a:r>
              <a:rPr lang="en-GB" sz="2000" dirty="0"/>
              <a:t> po </a:t>
            </a:r>
            <a:r>
              <a:rPr lang="en-GB" sz="2000" dirty="0" err="1"/>
              <a:t>dokončení</a:t>
            </a:r>
            <a:r>
              <a:rPr lang="en-GB" sz="2000" dirty="0"/>
              <a:t> </a:t>
            </a:r>
            <a:r>
              <a:rPr lang="en-GB" sz="2000" dirty="0" err="1"/>
              <a:t>úlohy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Př</a:t>
            </a:r>
            <a:r>
              <a:rPr lang="en-GB" sz="2000" dirty="0"/>
              <a:t>. </a:t>
            </a:r>
            <a:r>
              <a:rPr lang="en-GB" sz="2000" dirty="0" err="1"/>
              <a:t>Vyplnění</a:t>
            </a:r>
            <a:r>
              <a:rPr lang="en-GB" sz="2000" dirty="0"/>
              <a:t> a </a:t>
            </a:r>
            <a:r>
              <a:rPr lang="en-GB" sz="2000" dirty="0" err="1"/>
              <a:t>odeslání</a:t>
            </a:r>
            <a:r>
              <a:rPr lang="en-GB" sz="2000" dirty="0"/>
              <a:t> </a:t>
            </a:r>
            <a:r>
              <a:rPr lang="en-GB" sz="2000" dirty="0" err="1"/>
              <a:t>objednávky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Selenium, Cypress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958E9AC-F611-2EDF-E0CA-773FA04EB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0711" y="1908732"/>
            <a:ext cx="3184385" cy="685800"/>
          </a:xfrm>
        </p:spPr>
        <p:txBody>
          <a:bodyPr/>
          <a:lstStyle/>
          <a:p>
            <a:r>
              <a:rPr lang="en-GB" dirty="0"/>
              <a:t>Performance testing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DD6C92C6-3779-9305-ADF9-5870845D71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79266" y="2514600"/>
            <a:ext cx="3195830" cy="2430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Zkoumá</a:t>
            </a:r>
            <a:r>
              <a:rPr lang="en-GB" sz="2000" dirty="0"/>
              <a:t> </a:t>
            </a:r>
            <a:r>
              <a:rPr lang="en-GB" sz="2000" dirty="0" err="1"/>
              <a:t>chování</a:t>
            </a:r>
            <a:r>
              <a:rPr lang="en-GB" sz="2000" dirty="0"/>
              <a:t> </a:t>
            </a:r>
            <a:r>
              <a:rPr lang="en-GB" sz="2000" dirty="0" err="1"/>
              <a:t>aplikace</a:t>
            </a:r>
            <a:r>
              <a:rPr lang="en-GB" sz="2000" dirty="0"/>
              <a:t> pod </a:t>
            </a:r>
            <a:r>
              <a:rPr lang="en-GB" sz="2000" dirty="0" err="1"/>
              <a:t>zátěží</a:t>
            </a:r>
            <a:r>
              <a:rPr lang="en-GB" sz="2000" dirty="0"/>
              <a:t>/</a:t>
            </a:r>
            <a:r>
              <a:rPr lang="en-GB" sz="2000" dirty="0" err="1"/>
              <a:t>obtíží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(Performance)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Př</a:t>
            </a:r>
            <a:r>
              <a:rPr lang="en-GB" sz="2000" dirty="0"/>
              <a:t>. </a:t>
            </a:r>
            <a:r>
              <a:rPr lang="en-GB" sz="2000" dirty="0" err="1"/>
              <a:t>Hromada</a:t>
            </a:r>
            <a:r>
              <a:rPr lang="en-GB" sz="2000" dirty="0"/>
              <a:t> </a:t>
            </a:r>
            <a:r>
              <a:rPr lang="en-GB" sz="2000" dirty="0" err="1"/>
              <a:t>requestů</a:t>
            </a:r>
            <a:r>
              <a:rPr lang="en-GB" sz="2000" dirty="0"/>
              <a:t> </a:t>
            </a:r>
            <a:r>
              <a:rPr lang="en-GB" sz="2000" dirty="0" err="1"/>
              <a:t>najednou</a:t>
            </a:r>
            <a:r>
              <a:rPr lang="en-GB" sz="2000" dirty="0"/>
              <a:t>, </a:t>
            </a:r>
            <a:r>
              <a:rPr lang="en-GB" sz="2000" dirty="0" err="1"/>
              <a:t>pomalý</a:t>
            </a:r>
            <a:r>
              <a:rPr lang="en-GB" sz="2000" dirty="0"/>
              <a:t> response </a:t>
            </a:r>
            <a:r>
              <a:rPr lang="en-GB" sz="2000" dirty="0" err="1"/>
              <a:t>závislostí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Jmeter</a:t>
            </a:r>
            <a:r>
              <a:rPr lang="en-GB" sz="2000" dirty="0"/>
              <a:t>, Gatling, LoadRunner</a:t>
            </a: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03E0EB59-04A2-F9DC-F031-DC1942E9B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426" y="1760063"/>
            <a:ext cx="3194968" cy="685800"/>
          </a:xfrm>
        </p:spPr>
        <p:txBody>
          <a:bodyPr/>
          <a:lstStyle/>
          <a:p>
            <a:r>
              <a:rPr lang="en-GB" dirty="0"/>
              <a:t>Security Testing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9C457342-AA75-ED60-A1FF-4A96D4B808D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42656" y="2514600"/>
            <a:ext cx="3194968" cy="24309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Zkoumá</a:t>
            </a:r>
            <a:r>
              <a:rPr lang="en-GB" sz="2000" dirty="0"/>
              <a:t> </a:t>
            </a:r>
            <a:r>
              <a:rPr lang="en-GB" sz="2000" dirty="0" err="1"/>
              <a:t>zabezpečení</a:t>
            </a:r>
            <a:r>
              <a:rPr lang="en-GB" sz="2000" dirty="0"/>
              <a:t> </a:t>
            </a:r>
            <a:r>
              <a:rPr lang="en-GB" sz="2000" dirty="0" err="1"/>
              <a:t>aplikace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Security/Penetration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Př</a:t>
            </a:r>
            <a:r>
              <a:rPr lang="en-GB" sz="2000" dirty="0"/>
              <a:t>. </a:t>
            </a:r>
            <a:r>
              <a:rPr lang="en-GB" sz="2000" dirty="0" err="1"/>
              <a:t>Chyby</a:t>
            </a:r>
            <a:r>
              <a:rPr lang="en-GB" sz="2000" dirty="0"/>
              <a:t> v </a:t>
            </a:r>
            <a:r>
              <a:rPr lang="en-GB" sz="2000" dirty="0" err="1"/>
              <a:t>autorizaci</a:t>
            </a:r>
            <a:r>
              <a:rPr lang="en-GB" sz="2000" dirty="0"/>
              <a:t>, </a:t>
            </a:r>
            <a:r>
              <a:rPr lang="en-GB" sz="2000" dirty="0" err="1"/>
              <a:t>otevřené</a:t>
            </a:r>
            <a:r>
              <a:rPr lang="en-GB" sz="2000" dirty="0"/>
              <a:t> porty, </a:t>
            </a:r>
            <a:r>
              <a:rPr lang="en-GB" sz="2000" dirty="0" err="1"/>
              <a:t>sql</a:t>
            </a:r>
            <a:r>
              <a:rPr lang="en-GB" sz="2000" dirty="0"/>
              <a:t>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OWASP ZAP, Nessus</a:t>
            </a:r>
          </a:p>
        </p:txBody>
      </p:sp>
    </p:spTree>
    <p:extLst>
      <p:ext uri="{BB962C8B-B14F-4D97-AF65-F5344CB8AC3E}">
        <p14:creationId xmlns:p14="http://schemas.microsoft.com/office/powerpoint/2010/main" val="387325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5AF751-CFC4-9037-8D1D-7045C0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109" y="18288"/>
            <a:ext cx="9905998" cy="1478570"/>
          </a:xfrm>
        </p:spPr>
        <p:txBody>
          <a:bodyPr/>
          <a:lstStyle/>
          <a:p>
            <a:r>
              <a:rPr lang="en-GB" dirty="0"/>
              <a:t>Co je k </a:t>
            </a:r>
            <a:r>
              <a:rPr lang="en-GB" dirty="0" err="1"/>
              <a:t>čemu</a:t>
            </a:r>
            <a:r>
              <a:rPr lang="en-GB" dirty="0"/>
              <a:t>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FB5B54-2EB1-322D-26DD-1CF984D86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840520"/>
              </p:ext>
            </p:extLst>
          </p:nvPr>
        </p:nvGraphicFramePr>
        <p:xfrm>
          <a:off x="2757580" y="1925068"/>
          <a:ext cx="6353048" cy="43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Přímá spojovací šipka 6">
            <a:extLst>
              <a:ext uri="{FF2B5EF4-FFF2-40B4-BE49-F238E27FC236}">
                <a16:creationId xmlns:a16="http://schemas.microsoft.com/office/drawing/2014/main" id="{6C3E1044-91C4-F703-AD98-1C9B7C195565}"/>
              </a:ext>
            </a:extLst>
          </p:cNvPr>
          <p:cNvCxnSpPr>
            <a:cxnSpLocks/>
          </p:cNvCxnSpPr>
          <p:nvPr/>
        </p:nvCxnSpPr>
        <p:spPr>
          <a:xfrm>
            <a:off x="2158428" y="1924842"/>
            <a:ext cx="0" cy="435559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Přímá spojovací šipka 9">
            <a:extLst>
              <a:ext uri="{FF2B5EF4-FFF2-40B4-BE49-F238E27FC236}">
                <a16:creationId xmlns:a16="http://schemas.microsoft.com/office/drawing/2014/main" id="{871B5757-4DB4-C891-AA19-4AB04FC41040}"/>
              </a:ext>
            </a:extLst>
          </p:cNvPr>
          <p:cNvCxnSpPr>
            <a:cxnSpLocks/>
          </p:cNvCxnSpPr>
          <p:nvPr/>
        </p:nvCxnSpPr>
        <p:spPr>
          <a:xfrm flipV="1">
            <a:off x="9848088" y="1764792"/>
            <a:ext cx="0" cy="451564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ástupný obsah 13">
            <a:extLst>
              <a:ext uri="{FF2B5EF4-FFF2-40B4-BE49-F238E27FC236}">
                <a16:creationId xmlns:a16="http://schemas.microsoft.com/office/drawing/2014/main" id="{E1C2DB1C-CADA-5EFC-C888-AA29E02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300" y="134788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Počet</a:t>
            </a:r>
            <a:r>
              <a:rPr lang="en-GB" dirty="0"/>
              <a:t> </a:t>
            </a:r>
            <a:r>
              <a:rPr lang="en-GB" dirty="0" err="1"/>
              <a:t>testů</a:t>
            </a:r>
            <a:endParaRPr lang="en-GB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06987EF-BBCB-98AC-84DE-0C4B0FC190FB}"/>
              </a:ext>
            </a:extLst>
          </p:cNvPr>
          <p:cNvSpPr txBox="1"/>
          <p:nvPr/>
        </p:nvSpPr>
        <p:spPr>
          <a:xfrm>
            <a:off x="9496108" y="1267142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Cena </a:t>
            </a:r>
          </a:p>
        </p:txBody>
      </p:sp>
    </p:spTree>
    <p:extLst>
      <p:ext uri="{BB962C8B-B14F-4D97-AF65-F5344CB8AC3E}">
        <p14:creationId xmlns:p14="http://schemas.microsoft.com/office/powerpoint/2010/main" val="214569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5AF751-CFC4-9037-8D1D-7045C0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109" y="18288"/>
            <a:ext cx="9905998" cy="1478570"/>
          </a:xfrm>
        </p:spPr>
        <p:txBody>
          <a:bodyPr/>
          <a:lstStyle/>
          <a:p>
            <a:r>
              <a:rPr lang="en-GB" dirty="0"/>
              <a:t>Co je k </a:t>
            </a:r>
            <a:r>
              <a:rPr lang="en-GB" dirty="0" err="1"/>
              <a:t>čemu</a:t>
            </a:r>
            <a:r>
              <a:rPr lang="en-GB" dirty="0"/>
              <a:t>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FB5B54-2EB1-322D-26DD-1CF984D86536}"/>
              </a:ext>
            </a:extLst>
          </p:cNvPr>
          <p:cNvGraphicFramePr/>
          <p:nvPr/>
        </p:nvGraphicFramePr>
        <p:xfrm>
          <a:off x="2757580" y="1925068"/>
          <a:ext cx="6353048" cy="43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Přímá spojovací šipka 6">
            <a:extLst>
              <a:ext uri="{FF2B5EF4-FFF2-40B4-BE49-F238E27FC236}">
                <a16:creationId xmlns:a16="http://schemas.microsoft.com/office/drawing/2014/main" id="{6C3E1044-91C4-F703-AD98-1C9B7C195565}"/>
              </a:ext>
            </a:extLst>
          </p:cNvPr>
          <p:cNvCxnSpPr>
            <a:cxnSpLocks/>
          </p:cNvCxnSpPr>
          <p:nvPr/>
        </p:nvCxnSpPr>
        <p:spPr>
          <a:xfrm>
            <a:off x="2158428" y="1924842"/>
            <a:ext cx="0" cy="435559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Přímá spojovací šipka 9">
            <a:extLst>
              <a:ext uri="{FF2B5EF4-FFF2-40B4-BE49-F238E27FC236}">
                <a16:creationId xmlns:a16="http://schemas.microsoft.com/office/drawing/2014/main" id="{871B5757-4DB4-C891-AA19-4AB04FC41040}"/>
              </a:ext>
            </a:extLst>
          </p:cNvPr>
          <p:cNvCxnSpPr>
            <a:cxnSpLocks/>
          </p:cNvCxnSpPr>
          <p:nvPr/>
        </p:nvCxnSpPr>
        <p:spPr>
          <a:xfrm>
            <a:off x="10003536" y="1924842"/>
            <a:ext cx="0" cy="435559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ástupný obsah 13">
            <a:extLst>
              <a:ext uri="{FF2B5EF4-FFF2-40B4-BE49-F238E27FC236}">
                <a16:creationId xmlns:a16="http://schemas.microsoft.com/office/drawing/2014/main" id="{E1C2DB1C-CADA-5EFC-C888-AA29E02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300" y="134788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Rychlost</a:t>
            </a:r>
            <a:endParaRPr lang="en-GB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06987EF-BBCB-98AC-84DE-0C4B0FC190FB}"/>
              </a:ext>
            </a:extLst>
          </p:cNvPr>
          <p:cNvSpPr txBox="1"/>
          <p:nvPr/>
        </p:nvSpPr>
        <p:spPr>
          <a:xfrm>
            <a:off x="9496108" y="1267142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Stabilita</a:t>
            </a:r>
            <a:r>
              <a:rPr lang="en-GB" dirty="0"/>
              <a:t> </a:t>
            </a:r>
          </a:p>
        </p:txBody>
      </p:sp>
      <p:sp>
        <p:nvSpPr>
          <p:cNvPr id="8" name="Mrak 7">
            <a:extLst>
              <a:ext uri="{FF2B5EF4-FFF2-40B4-BE49-F238E27FC236}">
                <a16:creationId xmlns:a16="http://schemas.microsoft.com/office/drawing/2014/main" id="{7197D6F8-9D0F-F7BA-F8D0-E096FEC9B004}"/>
              </a:ext>
            </a:extLst>
          </p:cNvPr>
          <p:cNvSpPr/>
          <p:nvPr/>
        </p:nvSpPr>
        <p:spPr>
          <a:xfrm>
            <a:off x="6766560" y="2676741"/>
            <a:ext cx="1645920" cy="103297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Manuální</a:t>
            </a:r>
            <a:r>
              <a:rPr lang="en-GB" dirty="0"/>
              <a:t> testing</a:t>
            </a:r>
          </a:p>
        </p:txBody>
      </p:sp>
      <p:sp>
        <p:nvSpPr>
          <p:cNvPr id="9" name="Mrak 8">
            <a:extLst>
              <a:ext uri="{FF2B5EF4-FFF2-40B4-BE49-F238E27FC236}">
                <a16:creationId xmlns:a16="http://schemas.microsoft.com/office/drawing/2014/main" id="{3987B858-9994-5F18-6726-86658AC01386}"/>
              </a:ext>
            </a:extLst>
          </p:cNvPr>
          <p:cNvSpPr/>
          <p:nvPr/>
        </p:nvSpPr>
        <p:spPr>
          <a:xfrm>
            <a:off x="3621024" y="1051258"/>
            <a:ext cx="2051460" cy="117043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Performance testing</a:t>
            </a:r>
          </a:p>
        </p:txBody>
      </p:sp>
      <p:sp>
        <p:nvSpPr>
          <p:cNvPr id="11" name="Mrak 10">
            <a:extLst>
              <a:ext uri="{FF2B5EF4-FFF2-40B4-BE49-F238E27FC236}">
                <a16:creationId xmlns:a16="http://schemas.microsoft.com/office/drawing/2014/main" id="{1A858825-239B-88C7-0DC7-8BB5401BA53D}"/>
              </a:ext>
            </a:extLst>
          </p:cNvPr>
          <p:cNvSpPr/>
          <p:nvPr/>
        </p:nvSpPr>
        <p:spPr>
          <a:xfrm>
            <a:off x="7905208" y="187401"/>
            <a:ext cx="1755648" cy="111556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Security testing</a:t>
            </a:r>
          </a:p>
        </p:txBody>
      </p:sp>
    </p:spTree>
    <p:extLst>
      <p:ext uri="{BB962C8B-B14F-4D97-AF65-F5344CB8AC3E}">
        <p14:creationId xmlns:p14="http://schemas.microsoft.com/office/powerpoint/2010/main" val="36493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BBFD09-A0E8-2D18-DDD9-15141781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Test Automation </a:t>
            </a:r>
            <a:r>
              <a:rPr lang="en-GB" dirty="0" err="1"/>
              <a:t>Frameworky</a:t>
            </a:r>
            <a:endParaRPr lang="en-GB" dirty="0"/>
          </a:p>
        </p:txBody>
      </p:sp>
      <p:pic>
        <p:nvPicPr>
          <p:cNvPr id="5" name="Obrázek 4" descr="Obsah obrázku kreslené, hračka, venku, území&#10;&#10;Popis byl vytvořen automaticky">
            <a:extLst>
              <a:ext uri="{FF2B5EF4-FFF2-40B4-BE49-F238E27FC236}">
                <a16:creationId xmlns:a16="http://schemas.microsoft.com/office/drawing/2014/main" id="{F2E8DEBD-4E16-5872-FB02-4C0E407B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692296"/>
            <a:ext cx="3494597" cy="19507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A4A19A-8CDD-CE9B-847D-82092D42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030031"/>
            <a:ext cx="601283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000" dirty="0"/>
              <a:t>Pro </a:t>
            </a:r>
            <a:r>
              <a:rPr lang="en-GB" sz="2000" dirty="0" err="1"/>
              <a:t>dosažení</a:t>
            </a:r>
            <a:r>
              <a:rPr lang="en-GB" sz="2000" dirty="0"/>
              <a:t> </a:t>
            </a:r>
            <a:r>
              <a:rPr lang="en-GB" sz="2000" dirty="0" err="1"/>
              <a:t>automatizace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musíme</a:t>
            </a:r>
            <a:r>
              <a:rPr lang="en-GB" sz="2000" dirty="0"/>
              <a:t> </a:t>
            </a:r>
            <a:r>
              <a:rPr lang="en-GB" sz="2000" dirty="0" err="1"/>
              <a:t>určit</a:t>
            </a:r>
            <a:r>
              <a:rPr lang="en-GB" sz="2000" dirty="0"/>
              <a:t>, v </a:t>
            </a:r>
            <a:r>
              <a:rPr lang="en-GB" sz="2000" dirty="0" err="1"/>
              <a:t>jakém</a:t>
            </a:r>
            <a:r>
              <a:rPr lang="en-GB" sz="2000" dirty="0"/>
              <a:t> </a:t>
            </a:r>
            <a:r>
              <a:rPr lang="en-GB" sz="2000" dirty="0" err="1"/>
              <a:t>frameworku</a:t>
            </a:r>
            <a:r>
              <a:rPr lang="en-GB" sz="2000" dirty="0"/>
              <a:t> </a:t>
            </a:r>
            <a:r>
              <a:rPr lang="en-GB" sz="2000" dirty="0" err="1"/>
              <a:t>budeme</a:t>
            </a:r>
            <a:r>
              <a:rPr lang="en-GB" sz="2000" dirty="0"/>
              <a:t> </a:t>
            </a:r>
            <a:r>
              <a:rPr lang="en-GB" sz="2000" dirty="0" err="1"/>
              <a:t>pracovat</a:t>
            </a: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 err="1"/>
              <a:t>Můžeme</a:t>
            </a:r>
            <a:r>
              <a:rPr lang="en-GB" sz="2000" dirty="0"/>
              <a:t> </a:t>
            </a:r>
            <a:r>
              <a:rPr lang="en-GB" sz="2000" dirty="0" err="1"/>
              <a:t>volit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základě</a:t>
            </a:r>
            <a:r>
              <a:rPr lang="en-GB" sz="20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Užitnosti</a:t>
            </a:r>
            <a:r>
              <a:rPr lang="en-GB" dirty="0"/>
              <a:t> a </a:t>
            </a:r>
            <a:r>
              <a:rPr lang="en-GB" dirty="0" err="1"/>
              <a:t>zkušeností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/>
              <a:t>Stability a </a:t>
            </a:r>
            <a:r>
              <a:rPr lang="en-GB" dirty="0" err="1"/>
              <a:t>udržitelnosti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 err="1"/>
              <a:t>Vhodnosti</a:t>
            </a:r>
            <a:r>
              <a:rPr lang="en-GB" dirty="0"/>
              <a:t> k </a:t>
            </a:r>
            <a:r>
              <a:rPr lang="en-GB" dirty="0" err="1"/>
              <a:t>danému</a:t>
            </a:r>
            <a:r>
              <a:rPr lang="en-GB" dirty="0"/>
              <a:t> </a:t>
            </a:r>
            <a:r>
              <a:rPr lang="en-GB" dirty="0" err="1"/>
              <a:t>řešení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sz="2000" dirty="0"/>
              <a:t>Framework </a:t>
            </a:r>
            <a:r>
              <a:rPr lang="en-GB" sz="2000" dirty="0" err="1"/>
              <a:t>nám</a:t>
            </a:r>
            <a:r>
              <a:rPr lang="en-GB" sz="2000" dirty="0"/>
              <a:t> </a:t>
            </a:r>
            <a:r>
              <a:rPr lang="en-GB" sz="2000" dirty="0" err="1"/>
              <a:t>ovliňuje</a:t>
            </a:r>
            <a:r>
              <a:rPr lang="en-GB" sz="2000" dirty="0"/>
              <a:t>/</a:t>
            </a:r>
            <a:r>
              <a:rPr lang="en-GB" sz="2000" dirty="0" err="1"/>
              <a:t>umožňuje</a:t>
            </a:r>
            <a:r>
              <a:rPr lang="en-GB" sz="20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Dělání</a:t>
            </a:r>
            <a:r>
              <a:rPr lang="en-GB" dirty="0"/>
              <a:t> </a:t>
            </a:r>
            <a:r>
              <a:rPr lang="en-GB" dirty="0" err="1"/>
              <a:t>reportů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 err="1"/>
              <a:t>Spouštění</a:t>
            </a:r>
            <a:r>
              <a:rPr lang="en-GB" dirty="0"/>
              <a:t> </a:t>
            </a:r>
            <a:r>
              <a:rPr lang="en-GB" dirty="0" err="1"/>
              <a:t>testů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 err="1"/>
              <a:t>Zpracování</a:t>
            </a:r>
            <a:r>
              <a:rPr lang="en-GB" dirty="0"/>
              <a:t> </a:t>
            </a:r>
            <a:r>
              <a:rPr lang="en-GB" dirty="0" err="1"/>
              <a:t>testovacích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8493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0A2A96-CD79-4982-D9BF-35322474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 dirty="0"/>
              <a:t>Cypress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7CADF06E-666D-4233-B4C0-CB050DED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C4F5D119-FD17-BE92-BE85-A4C420C81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6617" y="2977287"/>
            <a:ext cx="3178638" cy="897965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243ACF-8705-594A-4168-FA03950E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GB" dirty="0" err="1"/>
              <a:t>Skvělý</a:t>
            </a:r>
            <a:r>
              <a:rPr lang="en-GB" dirty="0"/>
              <a:t> out-of-the-box</a:t>
            </a:r>
          </a:p>
          <a:p>
            <a:pPr lvl="1"/>
            <a:r>
              <a:rPr lang="en-GB" dirty="0"/>
              <a:t>Support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odchytávání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posílání</a:t>
            </a:r>
            <a:r>
              <a:rPr lang="en-GB" dirty="0"/>
              <a:t> request</a:t>
            </a:r>
          </a:p>
          <a:p>
            <a:pPr lvl="1"/>
            <a:r>
              <a:rPr lang="en-GB" dirty="0" err="1"/>
              <a:t>Pokryta</a:t>
            </a:r>
            <a:r>
              <a:rPr lang="en-GB" dirty="0"/>
              <a:t> </a:t>
            </a:r>
            <a:r>
              <a:rPr lang="en-GB" dirty="0" err="1"/>
              <a:t>hromada</a:t>
            </a:r>
            <a:r>
              <a:rPr lang="en-GB" dirty="0"/>
              <a:t> </a:t>
            </a:r>
            <a:r>
              <a:rPr lang="en-GB" dirty="0" err="1"/>
              <a:t>problémů</a:t>
            </a:r>
            <a:r>
              <a:rPr lang="en-GB" dirty="0"/>
              <a:t> s </a:t>
            </a:r>
            <a:r>
              <a:rPr lang="en-GB" dirty="0" err="1"/>
              <a:t>ovládání</a:t>
            </a:r>
            <a:r>
              <a:rPr lang="en-GB" dirty="0"/>
              <a:t> </a:t>
            </a:r>
            <a:r>
              <a:rPr lang="en-GB" dirty="0" err="1"/>
              <a:t>elementů</a:t>
            </a:r>
            <a:r>
              <a:rPr lang="en-GB" dirty="0"/>
              <a:t> </a:t>
            </a:r>
            <a:r>
              <a:rPr lang="en-GB" dirty="0" err="1"/>
              <a:t>webu</a:t>
            </a:r>
            <a:endParaRPr lang="en-GB" dirty="0"/>
          </a:p>
          <a:p>
            <a:r>
              <a:rPr lang="en-GB" dirty="0" err="1"/>
              <a:t>Nyní</a:t>
            </a:r>
            <a:r>
              <a:rPr lang="en-GB" dirty="0"/>
              <a:t> </a:t>
            </a:r>
            <a:r>
              <a:rPr lang="en-GB" dirty="0" err="1"/>
              <a:t>podporuje</a:t>
            </a:r>
            <a:r>
              <a:rPr lang="en-GB" dirty="0"/>
              <a:t> </a:t>
            </a:r>
            <a:r>
              <a:rPr lang="en-GB" dirty="0" err="1"/>
              <a:t>několik</a:t>
            </a:r>
            <a:r>
              <a:rPr lang="en-GB" dirty="0"/>
              <a:t> </a:t>
            </a:r>
            <a:r>
              <a:rPr lang="en-GB" dirty="0" err="1"/>
              <a:t>přohlížečů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Javascriptu</a:t>
            </a:r>
            <a:endParaRPr lang="en-GB" dirty="0"/>
          </a:p>
          <a:p>
            <a:r>
              <a:rPr lang="en-GB" dirty="0" err="1"/>
              <a:t>Jednoduchý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pochopení</a:t>
            </a:r>
            <a:r>
              <a:rPr lang="en-GB" dirty="0"/>
              <a:t>, </a:t>
            </a:r>
            <a:r>
              <a:rPr lang="en-GB" dirty="0" err="1"/>
              <a:t>skvělá</a:t>
            </a:r>
            <a:r>
              <a:rPr lang="en-GB" dirty="0"/>
              <a:t> wiki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45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874720-E3EF-78CD-1888-F2D5728A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 dirty="0"/>
              <a:t>Selenium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7CADF06E-666D-4233-B4C0-CB050DED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Grafika, Písmo, logo, zelené&#10;&#10;Popis byl vytvořen automaticky">
            <a:extLst>
              <a:ext uri="{FF2B5EF4-FFF2-40B4-BE49-F238E27FC236}">
                <a16:creationId xmlns:a16="http://schemas.microsoft.com/office/drawing/2014/main" id="{4257A137-0DB1-646E-035F-CB607459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6617" y="1766406"/>
            <a:ext cx="3178638" cy="3319726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9BFFF6-B7E1-768F-B8E9-F211F04B1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GB" dirty="0" err="1"/>
              <a:t>Podpora</a:t>
            </a:r>
            <a:r>
              <a:rPr lang="en-GB" dirty="0"/>
              <a:t> </a:t>
            </a:r>
            <a:r>
              <a:rPr lang="en-GB" dirty="0" err="1"/>
              <a:t>všech</a:t>
            </a:r>
            <a:r>
              <a:rPr lang="en-GB" dirty="0"/>
              <a:t> </a:t>
            </a:r>
            <a:r>
              <a:rPr lang="en-GB" dirty="0" err="1"/>
              <a:t>prohlížečů</a:t>
            </a:r>
            <a:r>
              <a:rPr lang="en-GB" dirty="0"/>
              <a:t>, </a:t>
            </a:r>
            <a:r>
              <a:rPr lang="en-GB" dirty="0" err="1"/>
              <a:t>většiny</a:t>
            </a:r>
            <a:r>
              <a:rPr lang="en-GB" dirty="0"/>
              <a:t> </a:t>
            </a:r>
            <a:r>
              <a:rPr lang="en-GB" dirty="0" err="1"/>
              <a:t>jazyků</a:t>
            </a:r>
            <a:endParaRPr lang="en-GB" dirty="0"/>
          </a:p>
          <a:p>
            <a:r>
              <a:rPr lang="en-GB" dirty="0"/>
              <a:t>S </a:t>
            </a:r>
            <a:r>
              <a:rPr lang="en-GB" dirty="0" err="1"/>
              <a:t>ním</a:t>
            </a:r>
            <a:r>
              <a:rPr lang="en-GB" dirty="0"/>
              <a:t> to </a:t>
            </a:r>
            <a:r>
              <a:rPr lang="en-GB" dirty="0" err="1"/>
              <a:t>vše</a:t>
            </a:r>
            <a:r>
              <a:rPr lang="en-GB" dirty="0"/>
              <a:t> </a:t>
            </a:r>
            <a:r>
              <a:rPr lang="en-GB" dirty="0" err="1"/>
              <a:t>začalo</a:t>
            </a:r>
            <a:endParaRPr lang="en-GB" dirty="0"/>
          </a:p>
          <a:p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plně</a:t>
            </a:r>
            <a:r>
              <a:rPr lang="en-GB" dirty="0"/>
              <a:t> </a:t>
            </a:r>
            <a:r>
              <a:rPr lang="en-GB" dirty="0" err="1"/>
              <a:t>ovládat</a:t>
            </a:r>
            <a:r>
              <a:rPr lang="en-GB" dirty="0"/>
              <a:t> </a:t>
            </a:r>
            <a:r>
              <a:rPr lang="en-GB" dirty="0" err="1"/>
              <a:t>prohlížeč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skutečný</a:t>
            </a:r>
            <a:r>
              <a:rPr lang="en-GB" dirty="0"/>
              <a:t> </a:t>
            </a:r>
            <a:r>
              <a:rPr lang="en-GB" dirty="0" err="1"/>
              <a:t>uživatel</a:t>
            </a:r>
            <a:endParaRPr lang="en-GB" dirty="0"/>
          </a:p>
          <a:p>
            <a:r>
              <a:rPr lang="en-GB" dirty="0" err="1"/>
              <a:t>Potřebuje</a:t>
            </a:r>
            <a:r>
              <a:rPr lang="en-GB" dirty="0"/>
              <a:t> </a:t>
            </a:r>
            <a:r>
              <a:rPr lang="en-GB" dirty="0" err="1"/>
              <a:t>podpůrné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pro </a:t>
            </a:r>
            <a:r>
              <a:rPr lang="en-GB" dirty="0" err="1"/>
              <a:t>správnou</a:t>
            </a:r>
            <a:r>
              <a:rPr lang="en-GB" dirty="0"/>
              <a:t> </a:t>
            </a:r>
            <a:r>
              <a:rPr lang="en-GB" dirty="0" err="1"/>
              <a:t>funkčnost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421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186F10-6B4B-A965-52C7-FC9828B5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 dirty="0"/>
              <a:t>Postman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7CADF06E-666D-4233-B4C0-CB050DED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text, Grafika, plakát, Písmo&#10;&#10;Popis byl vytvořen automaticky">
            <a:extLst>
              <a:ext uri="{FF2B5EF4-FFF2-40B4-BE49-F238E27FC236}">
                <a16:creationId xmlns:a16="http://schemas.microsoft.com/office/drawing/2014/main" id="{0CF7BF19-0D2C-35CA-933F-495BC195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6617" y="1997386"/>
            <a:ext cx="3178638" cy="2857766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8469C23-A76D-7D2E-4F87-59926C82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GB" dirty="0" err="1"/>
              <a:t>Známé</a:t>
            </a:r>
            <a:r>
              <a:rPr lang="en-GB" dirty="0"/>
              <a:t> UI </a:t>
            </a:r>
            <a:r>
              <a:rPr lang="en-GB" dirty="0" err="1"/>
              <a:t>jednoduché</a:t>
            </a:r>
            <a:r>
              <a:rPr lang="en-GB" dirty="0"/>
              <a:t> </a:t>
            </a:r>
            <a:r>
              <a:rPr lang="en-GB" dirty="0" err="1"/>
              <a:t>prostředí</a:t>
            </a:r>
            <a:endParaRPr lang="en-GB" dirty="0"/>
          </a:p>
          <a:p>
            <a:r>
              <a:rPr lang="en-GB" dirty="0" err="1"/>
              <a:t>Intuitivní</a:t>
            </a:r>
            <a:r>
              <a:rPr lang="en-GB" dirty="0"/>
              <a:t> pro </a:t>
            </a:r>
            <a:r>
              <a:rPr lang="en-GB" dirty="0" err="1"/>
              <a:t>sdílení</a:t>
            </a:r>
            <a:r>
              <a:rPr lang="en-GB" dirty="0"/>
              <a:t>, </a:t>
            </a:r>
            <a:r>
              <a:rPr lang="en-GB" dirty="0" err="1"/>
              <a:t>podpora</a:t>
            </a:r>
            <a:r>
              <a:rPr lang="en-GB" dirty="0"/>
              <a:t> </a:t>
            </a:r>
            <a:r>
              <a:rPr lang="en-GB" dirty="0" err="1"/>
              <a:t>různých</a:t>
            </a:r>
            <a:r>
              <a:rPr lang="en-GB" dirty="0"/>
              <a:t> </a:t>
            </a:r>
            <a:r>
              <a:rPr lang="en-GB" dirty="0" err="1"/>
              <a:t>prostředí</a:t>
            </a:r>
            <a:endParaRPr lang="en-GB" dirty="0"/>
          </a:p>
          <a:p>
            <a:r>
              <a:rPr lang="en-GB" dirty="0" err="1"/>
              <a:t>Placené</a:t>
            </a:r>
            <a:endParaRPr lang="en-GB" dirty="0"/>
          </a:p>
          <a:p>
            <a:r>
              <a:rPr lang="en-GB" dirty="0" err="1"/>
              <a:t>Složité</a:t>
            </a:r>
            <a:r>
              <a:rPr lang="en-GB" dirty="0"/>
              <a:t> </a:t>
            </a:r>
            <a:r>
              <a:rPr lang="en-GB" dirty="0" err="1"/>
              <a:t>verzování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5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5089E-636F-4FC9-83C6-DFEE19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5801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4C57026-BD34-DC9D-1D3D-92EF27F03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315193"/>
            <a:ext cx="3196899" cy="442355"/>
          </a:xfrm>
        </p:spPr>
        <p:txBody>
          <a:bodyPr/>
          <a:lstStyle/>
          <a:p>
            <a:r>
              <a:rPr lang="en-GB" dirty="0"/>
              <a:t>DEN 1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7A3EC6-D1FA-2E5E-D904-37FF5B548B2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000995"/>
            <a:ext cx="3208735" cy="449480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Kvalita</a:t>
            </a:r>
            <a:r>
              <a:rPr lang="en-GB" sz="2400" dirty="0"/>
              <a:t> je </a:t>
            </a:r>
            <a:r>
              <a:rPr lang="en-GB" sz="2400" dirty="0" err="1"/>
              <a:t>všude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Teorie</a:t>
            </a:r>
            <a:r>
              <a:rPr lang="en-GB" sz="2400" dirty="0"/>
              <a:t> </a:t>
            </a:r>
            <a:r>
              <a:rPr lang="en-GB" sz="2400" dirty="0" err="1"/>
              <a:t>testování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Oběd</a:t>
            </a:r>
            <a:r>
              <a:rPr lang="en-GB" sz="2400" dirty="0"/>
              <a:t> 12:00 – 12:45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Princip </a:t>
            </a:r>
            <a:r>
              <a:rPr lang="en-GB" sz="2400" dirty="0" err="1"/>
              <a:t>fungování</a:t>
            </a:r>
            <a:r>
              <a:rPr lang="en-GB" sz="2400" dirty="0"/>
              <a:t> </a:t>
            </a:r>
            <a:r>
              <a:rPr lang="en-GB" sz="2400" dirty="0" err="1"/>
              <a:t>webu</a:t>
            </a:r>
            <a:r>
              <a:rPr lang="en-GB" sz="2400" dirty="0"/>
              <a:t>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JSON x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XPATH a </a:t>
            </a:r>
            <a:r>
              <a:rPr lang="en-GB" sz="2400" dirty="0" err="1"/>
              <a:t>jiné</a:t>
            </a:r>
            <a:r>
              <a:rPr lang="en-GB" sz="2400" dirty="0"/>
              <a:t> </a:t>
            </a:r>
            <a:r>
              <a:rPr lang="en-GB" sz="2400" dirty="0" err="1"/>
              <a:t>selectory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Princip </a:t>
            </a:r>
            <a:r>
              <a:rPr lang="en-GB" sz="2400" dirty="0" err="1"/>
              <a:t>fungování</a:t>
            </a:r>
            <a:r>
              <a:rPr lang="en-GB" sz="2400" dirty="0"/>
              <a:t> </a:t>
            </a:r>
            <a:r>
              <a:rPr lang="en-GB" sz="2400" dirty="0" err="1"/>
              <a:t>webu</a:t>
            </a:r>
            <a:r>
              <a:rPr lang="en-GB" sz="2400" dirty="0"/>
              <a:t> 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CI/CD</a:t>
            </a:r>
          </a:p>
          <a:p>
            <a:endParaRPr lang="en-GB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AE2C18C-A0BB-96D0-5CFB-CA0CBCB74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1295401"/>
            <a:ext cx="3184385" cy="442355"/>
          </a:xfrm>
        </p:spPr>
        <p:txBody>
          <a:bodyPr/>
          <a:lstStyle/>
          <a:p>
            <a:r>
              <a:rPr lang="en-GB" dirty="0"/>
              <a:t>DEN 2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6497F830-C79F-A291-3F65-867425C0049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2000995"/>
            <a:ext cx="3195830" cy="37933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Instalace</a:t>
            </a:r>
            <a:r>
              <a:rPr lang="en-GB" sz="2000" dirty="0"/>
              <a:t> Cypress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Jak se to </a:t>
            </a:r>
            <a:r>
              <a:rPr lang="en-GB" sz="2000" dirty="0" err="1"/>
              <a:t>spouští</a:t>
            </a:r>
            <a:r>
              <a:rPr lang="en-GB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Ovládání</a:t>
            </a:r>
            <a:r>
              <a:rPr lang="en-GB" sz="2000" dirty="0"/>
              <a:t> </a:t>
            </a:r>
            <a:r>
              <a:rPr lang="en-GB" sz="2000" dirty="0" err="1"/>
              <a:t>Cypressu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Ukázka</a:t>
            </a:r>
            <a:r>
              <a:rPr lang="en-GB" sz="2000" dirty="0"/>
              <a:t> API </a:t>
            </a:r>
            <a:r>
              <a:rPr lang="en-GB" sz="2000" dirty="0" err="1"/>
              <a:t>testů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Práce</a:t>
            </a:r>
            <a:r>
              <a:rPr lang="en-GB" sz="2000" dirty="0"/>
              <a:t> s </a:t>
            </a:r>
            <a:r>
              <a:rPr lang="en-GB" sz="2000" dirty="0" err="1"/>
              <a:t>konzolí</a:t>
            </a:r>
            <a:r>
              <a:rPr lang="en-GB" sz="2000" dirty="0"/>
              <a:t> v </a:t>
            </a:r>
            <a:r>
              <a:rPr lang="en-GB" sz="2000" dirty="0" err="1"/>
              <a:t>Cypressu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Oběd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Ukázka</a:t>
            </a:r>
            <a:r>
              <a:rPr lang="en-GB" sz="2000" dirty="0"/>
              <a:t> FE </a:t>
            </a:r>
            <a:r>
              <a:rPr lang="en-GB" sz="2000" dirty="0" err="1"/>
              <a:t>testů</a:t>
            </a:r>
            <a:endParaRPr lang="en-GB" sz="2000" dirty="0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22A774D0-8593-80C0-2B1D-D4C56B44DA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295401"/>
            <a:ext cx="3194968" cy="462147"/>
          </a:xfrm>
        </p:spPr>
        <p:txBody>
          <a:bodyPr/>
          <a:lstStyle/>
          <a:p>
            <a:r>
              <a:rPr lang="en-GB" dirty="0"/>
              <a:t>DEN 3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3DA24372-B911-7D11-9D85-BF3793F3AE3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1997823"/>
            <a:ext cx="3194968" cy="37933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Samostatná</a:t>
            </a:r>
            <a:r>
              <a:rPr lang="en-GB" sz="2000" dirty="0"/>
              <a:t> </a:t>
            </a:r>
            <a:r>
              <a:rPr lang="en-GB" sz="2000" dirty="0" err="1"/>
              <a:t>práce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Oběd</a:t>
            </a:r>
            <a:r>
              <a:rPr lang="en-GB" sz="2000" dirty="0"/>
              <a:t> 11:00 – 12:00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Samostatná</a:t>
            </a:r>
            <a:r>
              <a:rPr lang="en-GB" sz="2000" dirty="0"/>
              <a:t> </a:t>
            </a:r>
            <a:r>
              <a:rPr lang="en-GB" sz="2000" dirty="0" err="1"/>
              <a:t>práce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7221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0" name="Rectangle 19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Suši a tempura">
            <a:extLst>
              <a:ext uri="{FF2B5EF4-FFF2-40B4-BE49-F238E27FC236}">
                <a16:creationId xmlns:a16="http://schemas.microsoft.com/office/drawing/2014/main" id="{6AC487C2-C383-9DEC-9897-800428DE21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3943" b="1176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4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9B83B7E-F1E8-266A-0459-49A4A2AE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Oběd</a:t>
            </a:r>
            <a:r>
              <a:rPr lang="en-US" sz="4800" dirty="0"/>
              <a:t>?!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F57A00D6-38E2-192D-1474-3BDAD7DC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Princip fungování backendu</a:t>
            </a:r>
          </a:p>
        </p:txBody>
      </p:sp>
      <p:pic>
        <p:nvPicPr>
          <p:cNvPr id="6" name="Picture 5" descr="Koule tvořená sítí a uzly">
            <a:extLst>
              <a:ext uri="{FF2B5EF4-FFF2-40B4-BE49-F238E27FC236}">
                <a16:creationId xmlns:a16="http://schemas.microsoft.com/office/drawing/2014/main" id="{10680C2E-0DBA-ABEE-4E5C-5C3FC6C96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0" r="114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F8E4AE0-C67D-DA11-62D5-5CA12831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Neustále</a:t>
            </a:r>
            <a:r>
              <a:rPr lang="en-US" sz="2000" dirty="0"/>
              <a:t> </a:t>
            </a:r>
            <a:r>
              <a:rPr lang="en-US" sz="2000" dirty="0" err="1"/>
              <a:t>běžící</a:t>
            </a:r>
            <a:r>
              <a:rPr lang="en-US" sz="2000" dirty="0"/>
              <a:t> </a:t>
            </a:r>
            <a:r>
              <a:rPr lang="en-US" sz="2000" dirty="0" err="1"/>
              <a:t>počítač</a:t>
            </a:r>
            <a:r>
              <a:rPr lang="en-US" sz="2000" dirty="0"/>
              <a:t>, co </a:t>
            </a:r>
            <a:r>
              <a:rPr lang="en-US" sz="2000" dirty="0" err="1"/>
              <a:t>přijímá</a:t>
            </a:r>
            <a:r>
              <a:rPr lang="en-US" sz="2000" dirty="0"/>
              <a:t> </a:t>
            </a:r>
            <a:r>
              <a:rPr lang="en-US" sz="2000" dirty="0" err="1"/>
              <a:t>požadavky</a:t>
            </a:r>
            <a:r>
              <a:rPr lang="en-US" sz="2000" dirty="0"/>
              <a:t> a </a:t>
            </a:r>
            <a:r>
              <a:rPr lang="en-US" sz="2000" dirty="0" err="1"/>
              <a:t>odpovídá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ně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Logika</a:t>
            </a:r>
            <a:r>
              <a:rPr lang="en-US" sz="2000" dirty="0"/>
              <a:t> </a:t>
            </a:r>
            <a:r>
              <a:rPr lang="en-US" sz="2000" dirty="0" err="1"/>
              <a:t>odpovědí</a:t>
            </a:r>
            <a:r>
              <a:rPr lang="en-US" sz="2000" dirty="0"/>
              <a:t> je </a:t>
            </a:r>
            <a:r>
              <a:rPr lang="en-US" sz="2000" dirty="0" err="1"/>
              <a:t>často</a:t>
            </a:r>
            <a:r>
              <a:rPr lang="en-US" sz="2000" dirty="0"/>
              <a:t> </a:t>
            </a:r>
            <a:r>
              <a:rPr lang="en-US" sz="2000" dirty="0" err="1"/>
              <a:t>denní</a:t>
            </a:r>
            <a:r>
              <a:rPr lang="en-US" sz="2000" dirty="0"/>
              <a:t> </a:t>
            </a:r>
            <a:r>
              <a:rPr lang="en-US" sz="2000" dirty="0" err="1"/>
              <a:t>chlebem</a:t>
            </a:r>
            <a:r>
              <a:rPr lang="en-US" sz="2000" dirty="0"/>
              <a:t> </a:t>
            </a:r>
            <a:r>
              <a:rPr lang="en-US" sz="2000" dirty="0" err="1"/>
              <a:t>našich</a:t>
            </a:r>
            <a:r>
              <a:rPr lang="en-US" sz="2000" dirty="0"/>
              <a:t> </a:t>
            </a:r>
            <a:r>
              <a:rPr lang="en-US" sz="2000" dirty="0" err="1"/>
              <a:t>kolegů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Komunikace</a:t>
            </a:r>
            <a:r>
              <a:rPr lang="en-US" sz="2000" dirty="0"/>
              <a:t> </a:t>
            </a:r>
            <a:r>
              <a:rPr lang="en-US" sz="2000" dirty="0" err="1"/>
              <a:t>přes</a:t>
            </a:r>
            <a:r>
              <a:rPr lang="en-US" sz="2000" dirty="0"/>
              <a:t> HTTP </a:t>
            </a:r>
            <a:r>
              <a:rPr lang="en-US" sz="2000" dirty="0" err="1"/>
              <a:t>requesty</a:t>
            </a:r>
            <a:r>
              <a:rPr lang="en-US" sz="2000" dirty="0"/>
              <a:t> – o </a:t>
            </a:r>
            <a:r>
              <a:rPr lang="en-US" sz="2000" dirty="0" err="1"/>
              <a:t>tu</a:t>
            </a:r>
            <a:r>
              <a:rPr lang="en-US" sz="2000" dirty="0"/>
              <a:t> se </a:t>
            </a:r>
            <a:r>
              <a:rPr lang="en-US" sz="2000" dirty="0" err="1"/>
              <a:t>stará</a:t>
            </a:r>
            <a:r>
              <a:rPr lang="en-US" sz="2000" dirty="0"/>
              <a:t> web server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Pro </a:t>
            </a:r>
            <a:r>
              <a:rPr lang="en-US" sz="2000" dirty="0" err="1"/>
              <a:t>pamatování</a:t>
            </a:r>
            <a:r>
              <a:rPr lang="en-US" sz="2000" dirty="0"/>
              <a:t> </a:t>
            </a:r>
            <a:r>
              <a:rPr lang="en-US" sz="2000" dirty="0" err="1"/>
              <a:t>věcí</a:t>
            </a:r>
            <a:r>
              <a:rPr lang="en-US" sz="2000" dirty="0"/>
              <a:t> </a:t>
            </a:r>
            <a:r>
              <a:rPr lang="en-US" sz="2000" dirty="0" err="1"/>
              <a:t>používá</a:t>
            </a:r>
            <a:r>
              <a:rPr lang="en-US" sz="2000" dirty="0"/>
              <a:t> </a:t>
            </a:r>
            <a:r>
              <a:rPr lang="en-US" sz="2000" dirty="0" err="1"/>
              <a:t>databázi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HTTP </a:t>
            </a:r>
            <a:r>
              <a:rPr lang="en-US" sz="2000" dirty="0" err="1"/>
              <a:t>vystavuje</a:t>
            </a:r>
            <a:r>
              <a:rPr lang="en-US" sz="2000" dirty="0"/>
              <a:t> </a:t>
            </a:r>
            <a:r>
              <a:rPr lang="en-US" sz="2000" dirty="0" err="1"/>
              <a:t>endpointy</a:t>
            </a:r>
            <a:endParaRPr lang="en-US" sz="20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Metody</a:t>
            </a:r>
            <a:r>
              <a:rPr lang="en-US" sz="2000" dirty="0"/>
              <a:t> POST, GET, PATCH</a:t>
            </a:r>
          </a:p>
        </p:txBody>
      </p:sp>
    </p:spTree>
    <p:extLst>
      <p:ext uri="{BB962C8B-B14F-4D97-AF65-F5344CB8AC3E}">
        <p14:creationId xmlns:p14="http://schemas.microsoft.com/office/powerpoint/2010/main" val="417371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31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8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1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5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7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8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9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1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5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0" name="Rectangle 15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DE59AA8A-D38B-54A6-87B8-A4FEBCEE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Druhy</a:t>
            </a:r>
            <a:r>
              <a:rPr lang="en-US" sz="3600" dirty="0"/>
              <a:t> BE</a:t>
            </a:r>
          </a:p>
        </p:txBody>
      </p:sp>
      <p:pic>
        <p:nvPicPr>
          <p:cNvPr id="6" name="Picture 5" descr="Pracovní nástroje na červeném pozadí">
            <a:extLst>
              <a:ext uri="{FF2B5EF4-FFF2-40B4-BE49-F238E27FC236}">
                <a16:creationId xmlns:a16="http://schemas.microsoft.com/office/drawing/2014/main" id="{CDA52572-99AD-1C61-254B-1C34F7361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01" r="3277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29C0A6B-60EF-FC84-ED02-41F03377D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6212" y="1990726"/>
            <a:ext cx="6347576" cy="354171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Backend </a:t>
            </a:r>
            <a:r>
              <a:rPr lang="en-US" sz="2000" dirty="0" err="1"/>
              <a:t>můžeme</a:t>
            </a:r>
            <a:r>
              <a:rPr lang="en-US" sz="2000" dirty="0"/>
              <a:t> past v </a:t>
            </a:r>
            <a:r>
              <a:rPr lang="en-US" sz="2000" dirty="0" err="1"/>
              <a:t>mnoha</a:t>
            </a:r>
            <a:r>
              <a:rPr lang="en-US" sz="2000" dirty="0"/>
              <a:t> </a:t>
            </a:r>
            <a:r>
              <a:rPr lang="en-US" sz="2000" dirty="0" err="1"/>
              <a:t>jazycích</a:t>
            </a:r>
            <a:r>
              <a:rPr lang="en-US" sz="2000" dirty="0"/>
              <a:t> a </a:t>
            </a:r>
            <a:r>
              <a:rPr lang="en-US" sz="2000" dirty="0" err="1"/>
              <a:t>frameworcích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Spring Boot – Java, </a:t>
            </a:r>
            <a:r>
              <a:rPr lang="en-US" sz="2000" dirty="0" err="1"/>
              <a:t>populární</a:t>
            </a:r>
            <a:r>
              <a:rPr lang="en-US" sz="2000" dirty="0"/>
              <a:t> Opensource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Node.js – </a:t>
            </a:r>
            <a:r>
              <a:rPr lang="en-US" sz="2000" dirty="0" err="1"/>
              <a:t>Javascript</a:t>
            </a:r>
            <a:r>
              <a:rPr lang="en-US" sz="2000" dirty="0"/>
              <a:t>, </a:t>
            </a:r>
            <a:r>
              <a:rPr lang="en-US" sz="2000" dirty="0" err="1"/>
              <a:t>škálovatelný</a:t>
            </a:r>
            <a:r>
              <a:rPr lang="en-US" sz="2000" dirty="0"/>
              <a:t>, </a:t>
            </a:r>
            <a:r>
              <a:rPr lang="en-US" sz="2000" dirty="0" err="1"/>
              <a:t>jednoduchý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Django - Python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Ruby on Rails - Ruby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/>
            <a:r>
              <a:rPr lang="en-US" sz="2000" u="sng" dirty="0"/>
              <a:t>Ale </a:t>
            </a:r>
            <a:r>
              <a:rPr lang="en-US" sz="2000" u="sng" dirty="0" err="1"/>
              <a:t>všechny</a:t>
            </a:r>
            <a:r>
              <a:rPr lang="en-US" sz="2000" u="sng" dirty="0"/>
              <a:t> </a:t>
            </a:r>
            <a:r>
              <a:rPr lang="en-US" sz="2000" u="sng" dirty="0" err="1"/>
              <a:t>dělají</a:t>
            </a:r>
            <a:r>
              <a:rPr lang="en-US" sz="2000" u="sng" dirty="0"/>
              <a:t> to </a:t>
            </a:r>
            <a:r>
              <a:rPr lang="en-US" sz="2000" u="sng" dirty="0" err="1"/>
              <a:t>samé</a:t>
            </a:r>
            <a:r>
              <a:rPr lang="en-US" sz="2000" u="sng" dirty="0"/>
              <a:t> – </a:t>
            </a:r>
            <a:r>
              <a:rPr lang="en-US" sz="2000" u="sng" dirty="0" err="1"/>
              <a:t>acceptují</a:t>
            </a:r>
            <a:r>
              <a:rPr lang="en-US" sz="2000" u="sng" dirty="0"/>
              <a:t> HTTP </a:t>
            </a:r>
            <a:r>
              <a:rPr lang="en-US" sz="2000" u="sng" dirty="0" err="1"/>
              <a:t>requesty</a:t>
            </a:r>
            <a:r>
              <a:rPr lang="en-US" sz="2000" u="sng" dirty="0"/>
              <a:t> a </a:t>
            </a:r>
            <a:r>
              <a:rPr lang="en-US" sz="2000" u="sng" dirty="0" err="1"/>
              <a:t>něco</a:t>
            </a:r>
            <a:r>
              <a:rPr lang="en-US" sz="2000" u="sng" dirty="0"/>
              <a:t> s </a:t>
            </a:r>
            <a:r>
              <a:rPr lang="en-US" sz="2000" u="sng" dirty="0" err="1"/>
              <a:t>nimi</a:t>
            </a:r>
            <a:r>
              <a:rPr lang="en-US" sz="2000" u="sng" dirty="0"/>
              <a:t> </a:t>
            </a:r>
            <a:r>
              <a:rPr lang="en-US" sz="2000" u="sng" dirty="0" err="1"/>
              <a:t>dělají</a:t>
            </a:r>
            <a:r>
              <a:rPr lang="en-US" sz="2000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3698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DAAAA2-2FCB-1E4C-E02A-BD45079B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 </a:t>
            </a:r>
            <a:r>
              <a:rPr lang="en-GB" dirty="0" err="1"/>
              <a:t>Requesty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4045F27-5BAA-DD50-6406-C5812449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413" y="1853437"/>
            <a:ext cx="7371652" cy="4122738"/>
          </a:xfrm>
        </p:spPr>
        <p:txBody>
          <a:bodyPr/>
          <a:lstStyle/>
          <a:p>
            <a:r>
              <a:rPr lang="en-GB" dirty="0"/>
              <a:t>Standard,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kterém</a:t>
            </a:r>
            <a:r>
              <a:rPr lang="en-GB" dirty="0"/>
              <a:t> </a:t>
            </a:r>
            <a:r>
              <a:rPr lang="en-GB" i="1" dirty="0" err="1"/>
              <a:t>komunikuje</a:t>
            </a:r>
            <a:r>
              <a:rPr lang="en-GB" dirty="0"/>
              <a:t> BE a FE</a:t>
            </a:r>
          </a:p>
          <a:p>
            <a:r>
              <a:rPr lang="en-GB" dirty="0" err="1"/>
              <a:t>Dělí</a:t>
            </a:r>
            <a:r>
              <a:rPr lang="en-GB" dirty="0"/>
              <a:t> se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několik</a:t>
            </a:r>
            <a:r>
              <a:rPr lang="en-GB" dirty="0"/>
              <a:t> </a:t>
            </a:r>
            <a:r>
              <a:rPr lang="en-GB" dirty="0" err="1"/>
              <a:t>částí</a:t>
            </a:r>
            <a:endParaRPr lang="en-GB" dirty="0"/>
          </a:p>
          <a:p>
            <a:pPr lvl="1"/>
            <a:r>
              <a:rPr lang="en-GB" dirty="0"/>
              <a:t>URL – </a:t>
            </a:r>
            <a:r>
              <a:rPr lang="en-GB" dirty="0" err="1"/>
              <a:t>definuje</a:t>
            </a:r>
            <a:r>
              <a:rPr lang="en-GB" dirty="0"/>
              <a:t> </a:t>
            </a:r>
            <a:r>
              <a:rPr lang="en-GB" dirty="0" err="1"/>
              <a:t>koho</a:t>
            </a:r>
            <a:r>
              <a:rPr lang="en-GB" dirty="0"/>
              <a:t> </a:t>
            </a:r>
            <a:r>
              <a:rPr lang="en-GB" dirty="0" err="1"/>
              <a:t>voláme</a:t>
            </a:r>
            <a:r>
              <a:rPr lang="en-GB" dirty="0"/>
              <a:t> a </a:t>
            </a:r>
            <a:r>
              <a:rPr lang="en-GB" dirty="0" err="1"/>
              <a:t>jaký</a:t>
            </a:r>
            <a:r>
              <a:rPr lang="en-GB" dirty="0"/>
              <a:t> </a:t>
            </a:r>
            <a:r>
              <a:rPr lang="en-GB" dirty="0" err="1"/>
              <a:t>objekt</a:t>
            </a:r>
            <a:r>
              <a:rPr lang="en-GB" dirty="0"/>
              <a:t> </a:t>
            </a:r>
            <a:r>
              <a:rPr lang="en-GB" dirty="0" err="1"/>
              <a:t>upravujeme</a:t>
            </a:r>
            <a:endParaRPr lang="en-GB" dirty="0"/>
          </a:p>
          <a:p>
            <a:pPr lvl="1"/>
            <a:r>
              <a:rPr lang="en-GB" dirty="0" err="1"/>
              <a:t>Hlavičky</a:t>
            </a:r>
            <a:r>
              <a:rPr lang="en-GB" dirty="0"/>
              <a:t>, </a:t>
            </a:r>
            <a:r>
              <a:rPr lang="en-GB" dirty="0" err="1"/>
              <a:t>včetně</a:t>
            </a:r>
            <a:r>
              <a:rPr lang="en-GB" dirty="0"/>
              <a:t> </a:t>
            </a:r>
            <a:r>
              <a:rPr lang="en-GB" dirty="0" err="1"/>
              <a:t>autorizace</a:t>
            </a:r>
            <a:r>
              <a:rPr lang="en-GB" dirty="0"/>
              <a:t> – </a:t>
            </a:r>
            <a:r>
              <a:rPr lang="en-GB" dirty="0" err="1"/>
              <a:t>říkají</a:t>
            </a:r>
            <a:r>
              <a:rPr lang="en-GB" dirty="0"/>
              <a:t> </a:t>
            </a:r>
            <a:r>
              <a:rPr lang="en-GB" dirty="0" err="1"/>
              <a:t>nám</a:t>
            </a:r>
            <a:r>
              <a:rPr lang="en-GB" dirty="0"/>
              <a:t> </a:t>
            </a:r>
            <a:r>
              <a:rPr lang="en-GB" dirty="0" err="1"/>
              <a:t>víc</a:t>
            </a:r>
            <a:r>
              <a:rPr lang="en-GB" dirty="0"/>
              <a:t> o tom request </a:t>
            </a:r>
            <a:r>
              <a:rPr lang="en-GB" dirty="0" err="1"/>
              <a:t>samotném</a:t>
            </a:r>
            <a:endParaRPr lang="en-GB" dirty="0"/>
          </a:p>
          <a:p>
            <a:pPr lvl="1"/>
            <a:r>
              <a:rPr lang="en-GB" dirty="0" err="1"/>
              <a:t>Tělo</a:t>
            </a:r>
            <a:r>
              <a:rPr lang="en-GB" dirty="0"/>
              <a:t> request – XML </a:t>
            </a:r>
            <a:r>
              <a:rPr lang="en-GB" dirty="0" err="1"/>
              <a:t>nebo</a:t>
            </a:r>
            <a:r>
              <a:rPr lang="en-GB" dirty="0"/>
              <a:t> JSON, </a:t>
            </a:r>
            <a:r>
              <a:rPr lang="en-GB" dirty="0" err="1"/>
              <a:t>popisuje</a:t>
            </a:r>
            <a:r>
              <a:rPr lang="en-GB" dirty="0"/>
              <a:t> </a:t>
            </a:r>
          </a:p>
          <a:p>
            <a:r>
              <a:rPr lang="en-GB" dirty="0" err="1"/>
              <a:t>Odpověď</a:t>
            </a:r>
            <a:r>
              <a:rPr lang="en-GB" dirty="0"/>
              <a:t> </a:t>
            </a:r>
            <a:r>
              <a:rPr lang="en-GB" dirty="0" err="1"/>
              <a:t>serveru</a:t>
            </a:r>
            <a:r>
              <a:rPr lang="en-GB" dirty="0"/>
              <a:t> je v Response </a:t>
            </a:r>
            <a:r>
              <a:rPr lang="en-GB" dirty="0" err="1"/>
              <a:t>stavu</a:t>
            </a:r>
            <a:r>
              <a:rPr lang="en-GB" dirty="0"/>
              <a:t> - 2XX, 3XX, 4XX, 5XX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738A32A-7CB8-79A9-9C0A-BB34DD9F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2414682"/>
            <a:ext cx="3048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3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8DEE04-0FAA-5F94-8080-D5EF1FE5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URL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C0EEBB3D-41C3-FA52-D4D1-7260E06A2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1900235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1ED0D4-3259-5C8E-BFFF-450D31670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523459"/>
            <a:ext cx="6832598" cy="424815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GB" sz="2000" dirty="0" err="1"/>
              <a:t>Test.tietoevery.com</a:t>
            </a:r>
            <a:r>
              <a:rPr lang="en-GB" sz="2000" dirty="0"/>
              <a:t>/</a:t>
            </a:r>
            <a:r>
              <a:rPr lang="en-GB" sz="2000" dirty="0" err="1"/>
              <a:t>organica?client</a:t>
            </a:r>
            <a:r>
              <a:rPr lang="en-GB" sz="2000" dirty="0"/>
              <a:t>=Tomas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000" dirty="0"/>
              <a:t>Test – </a:t>
            </a:r>
            <a:r>
              <a:rPr lang="en-GB" sz="2000" dirty="0" err="1"/>
              <a:t>subdoména</a:t>
            </a:r>
            <a:endParaRPr lang="en-GB" sz="2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000" dirty="0" err="1"/>
              <a:t>Tietoevry</a:t>
            </a:r>
            <a:r>
              <a:rPr lang="en-GB" sz="2000" dirty="0"/>
              <a:t> – </a:t>
            </a:r>
            <a:r>
              <a:rPr lang="en-GB" sz="2000" dirty="0" err="1"/>
              <a:t>doména</a:t>
            </a:r>
            <a:endParaRPr lang="en-GB" sz="2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000" dirty="0"/>
              <a:t>.com – </a:t>
            </a:r>
            <a:r>
              <a:rPr lang="en-GB" sz="2000" dirty="0" err="1"/>
              <a:t>národní</a:t>
            </a:r>
            <a:r>
              <a:rPr lang="en-GB" sz="2000" dirty="0"/>
              <a:t> </a:t>
            </a:r>
            <a:r>
              <a:rPr lang="en-GB" sz="2000" dirty="0" err="1"/>
              <a:t>doména</a:t>
            </a:r>
            <a:endParaRPr lang="en-GB" sz="20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000" dirty="0"/>
              <a:t>/</a:t>
            </a:r>
            <a:r>
              <a:rPr lang="en-GB" sz="2000" dirty="0" err="1"/>
              <a:t>organica</a:t>
            </a:r>
            <a:r>
              <a:rPr lang="en-GB" sz="2000" dirty="0"/>
              <a:t> - </a:t>
            </a:r>
            <a:r>
              <a:rPr lang="en-GB" sz="2000" dirty="0" err="1"/>
              <a:t>adresář</a:t>
            </a:r>
            <a:r>
              <a:rPr lang="en-GB" sz="2000" dirty="0"/>
              <a:t>/controller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000" dirty="0"/>
              <a:t>?client=Tomas – </a:t>
            </a:r>
            <a:r>
              <a:rPr lang="en-GB" sz="2000" dirty="0" err="1"/>
              <a:t>url</a:t>
            </a:r>
            <a:r>
              <a:rPr lang="en-GB" sz="2000" dirty="0"/>
              <a:t> </a:t>
            </a:r>
            <a:r>
              <a:rPr lang="en-GB" sz="2000" dirty="0" err="1"/>
              <a:t>parametr</a:t>
            </a: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URL </a:t>
            </a:r>
            <a:r>
              <a:rPr lang="en-GB" sz="2000" dirty="0" err="1"/>
              <a:t>Parametry</a:t>
            </a:r>
            <a:r>
              <a:rPr lang="en-GB" sz="2000" dirty="0"/>
              <a:t> – </a:t>
            </a:r>
            <a:r>
              <a:rPr lang="en-GB" sz="2000" dirty="0" err="1"/>
              <a:t>vlastnosti</a:t>
            </a:r>
            <a:r>
              <a:rPr lang="en-GB" sz="2000" dirty="0"/>
              <a:t> toho, co </a:t>
            </a:r>
            <a:r>
              <a:rPr lang="en-GB" sz="2000" dirty="0" err="1"/>
              <a:t>chceme</a:t>
            </a:r>
            <a:r>
              <a:rPr lang="en-GB" sz="2000" dirty="0"/>
              <a:t> </a:t>
            </a:r>
            <a:r>
              <a:rPr lang="en-GB" sz="2000" dirty="0" err="1"/>
              <a:t>udělat</a:t>
            </a:r>
            <a:r>
              <a:rPr lang="en-GB" sz="2000" dirty="0"/>
              <a:t> – Se </a:t>
            </a:r>
            <a:r>
              <a:rPr lang="en-GB" sz="2000" dirty="0" err="1"/>
              <a:t>kterým</a:t>
            </a:r>
            <a:r>
              <a:rPr lang="en-GB" sz="2000" dirty="0"/>
              <a:t> </a:t>
            </a:r>
            <a:r>
              <a:rPr lang="en-GB" sz="2000" dirty="0" err="1"/>
              <a:t>objektem</a:t>
            </a:r>
            <a:r>
              <a:rPr lang="en-GB" sz="2000" dirty="0"/>
              <a:t> se </a:t>
            </a:r>
            <a:r>
              <a:rPr lang="en-GB" sz="2000" dirty="0" err="1"/>
              <a:t>pracuje</a:t>
            </a:r>
            <a:r>
              <a:rPr lang="en-GB" sz="2000" dirty="0"/>
              <a:t>?</a:t>
            </a:r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9672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B4D745-8CD1-A6F6-1ABD-DF1D812F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89880"/>
            <a:ext cx="9905998" cy="1478570"/>
          </a:xfrm>
        </p:spPr>
        <p:txBody>
          <a:bodyPr/>
          <a:lstStyle/>
          <a:p>
            <a:r>
              <a:rPr lang="en-GB" dirty="0"/>
              <a:t>HTTP Headers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8C4034-F84F-95D1-A40B-0588DA0C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00138"/>
            <a:ext cx="9905999" cy="5139344"/>
          </a:xfrm>
        </p:spPr>
        <p:txBody>
          <a:bodyPr>
            <a:normAutofit/>
          </a:bodyPr>
          <a:lstStyle/>
          <a:p>
            <a:r>
              <a:rPr lang="en-GB" dirty="0" err="1"/>
              <a:t>Autorizace</a:t>
            </a:r>
            <a:endParaRPr lang="en-GB" dirty="0"/>
          </a:p>
          <a:p>
            <a:pPr lvl="1"/>
            <a:r>
              <a:rPr lang="en-GB" dirty="0"/>
              <a:t>Basic </a:t>
            </a:r>
            <a:r>
              <a:rPr lang="cs-CZ" dirty="0"/>
              <a:t>"</a:t>
            </a:r>
            <a:r>
              <a:rPr lang="cs-CZ" dirty="0" err="1"/>
              <a:t>Authorization</a:t>
            </a:r>
            <a:r>
              <a:rPr lang="cs-CZ" dirty="0"/>
              <a:t>: Basic dXNlcm5hbWU6cGFzc3dvcmQ=“ – Base64</a:t>
            </a:r>
            <a:endParaRPr lang="en-GB" dirty="0"/>
          </a:p>
          <a:p>
            <a:pPr lvl="1"/>
            <a:r>
              <a:rPr lang="en-GB" dirty="0"/>
              <a:t>Bearer </a:t>
            </a:r>
            <a:r>
              <a:rPr lang="cs-CZ" dirty="0"/>
              <a:t>"</a:t>
            </a:r>
            <a:r>
              <a:rPr lang="cs-CZ" dirty="0" err="1"/>
              <a:t>Authorization</a:t>
            </a:r>
            <a:r>
              <a:rPr lang="cs-CZ" dirty="0"/>
              <a:t>: </a:t>
            </a:r>
            <a:r>
              <a:rPr lang="cs-CZ" dirty="0" err="1"/>
              <a:t>Bearer</a:t>
            </a:r>
            <a:r>
              <a:rPr lang="cs-CZ" dirty="0"/>
              <a:t> </a:t>
            </a:r>
            <a:r>
              <a:rPr lang="cs-CZ" dirty="0" err="1"/>
              <a:t>yourAccessToken</a:t>
            </a:r>
            <a:r>
              <a:rPr lang="cs-CZ" dirty="0"/>
              <a:t>“ – </a:t>
            </a:r>
            <a:r>
              <a:rPr lang="cs-CZ" dirty="0" err="1"/>
              <a:t>yourAccessToken</a:t>
            </a:r>
            <a:r>
              <a:rPr lang="cs-CZ" dirty="0"/>
              <a:t> dostanu po přihlášení</a:t>
            </a:r>
            <a:endParaRPr lang="en-GB" dirty="0"/>
          </a:p>
          <a:p>
            <a:pPr lvl="2"/>
            <a:r>
              <a:rPr lang="en-GB" dirty="0"/>
              <a:t>JWT</a:t>
            </a:r>
          </a:p>
          <a:p>
            <a:pPr lvl="2"/>
            <a:r>
              <a:rPr lang="en-GB" dirty="0" err="1"/>
              <a:t>Oauth</a:t>
            </a:r>
            <a:endParaRPr lang="en-GB" dirty="0"/>
          </a:p>
          <a:p>
            <a:r>
              <a:rPr lang="en-GB" dirty="0"/>
              <a:t>Content Type</a:t>
            </a:r>
          </a:p>
          <a:p>
            <a:pPr lvl="1"/>
            <a:r>
              <a:rPr lang="en-GB" dirty="0"/>
              <a:t>V </a:t>
            </a:r>
            <a:r>
              <a:rPr lang="en-GB" dirty="0" err="1"/>
              <a:t>jakém</a:t>
            </a:r>
            <a:r>
              <a:rPr lang="en-GB" dirty="0"/>
              <a:t> </a:t>
            </a:r>
            <a:r>
              <a:rPr lang="en-GB" dirty="0" err="1"/>
              <a:t>formátu</a:t>
            </a:r>
            <a:r>
              <a:rPr lang="en-GB" dirty="0"/>
              <a:t> </a:t>
            </a:r>
            <a:r>
              <a:rPr lang="en-GB" dirty="0" err="1"/>
              <a:t>posílám</a:t>
            </a:r>
            <a:r>
              <a:rPr lang="en-GB" dirty="0"/>
              <a:t> request? Je to XML, JSON, text, file?</a:t>
            </a:r>
          </a:p>
          <a:p>
            <a:pPr lvl="1"/>
            <a:r>
              <a:rPr lang="en-GB" dirty="0" err="1"/>
              <a:t>Říká</a:t>
            </a:r>
            <a:r>
              <a:rPr lang="en-GB" dirty="0"/>
              <a:t> BE jak to </a:t>
            </a:r>
            <a:r>
              <a:rPr lang="en-GB" dirty="0" err="1"/>
              <a:t>má</a:t>
            </a:r>
            <a:r>
              <a:rPr lang="en-GB" dirty="0"/>
              <a:t> </a:t>
            </a:r>
            <a:r>
              <a:rPr lang="en-GB" dirty="0" err="1"/>
              <a:t>číst</a:t>
            </a:r>
            <a:endParaRPr lang="en-GB" dirty="0"/>
          </a:p>
          <a:p>
            <a:r>
              <a:rPr lang="en-GB" dirty="0"/>
              <a:t>Accept</a:t>
            </a:r>
          </a:p>
          <a:p>
            <a:pPr lvl="1"/>
            <a:r>
              <a:rPr lang="en-GB" dirty="0" err="1"/>
              <a:t>Říká</a:t>
            </a:r>
            <a:r>
              <a:rPr lang="en-GB" dirty="0"/>
              <a:t> BE </a:t>
            </a:r>
            <a:r>
              <a:rPr lang="en-GB" dirty="0" err="1"/>
              <a:t>jakou</a:t>
            </a:r>
            <a:r>
              <a:rPr lang="en-GB" dirty="0"/>
              <a:t> </a:t>
            </a:r>
            <a:r>
              <a:rPr lang="en-GB" dirty="0" err="1"/>
              <a:t>odpověď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představuji</a:t>
            </a:r>
            <a:endParaRPr lang="en-GB" dirty="0"/>
          </a:p>
          <a:p>
            <a:pPr lvl="1"/>
            <a:r>
              <a:rPr lang="en-GB" dirty="0" err="1"/>
              <a:t>Čekám</a:t>
            </a:r>
            <a:r>
              <a:rPr lang="en-GB" dirty="0"/>
              <a:t> JSON </a:t>
            </a:r>
            <a:r>
              <a:rPr lang="en-GB" dirty="0" err="1"/>
              <a:t>nebo</a:t>
            </a:r>
            <a:r>
              <a:rPr lang="en-GB" dirty="0"/>
              <a:t> </a:t>
            </a:r>
            <a:r>
              <a:rPr lang="en-GB" dirty="0" err="1"/>
              <a:t>prostý</a:t>
            </a:r>
            <a:r>
              <a:rPr lang="en-GB" dirty="0"/>
              <a:t> text?</a:t>
            </a:r>
          </a:p>
        </p:txBody>
      </p:sp>
    </p:spTree>
    <p:extLst>
      <p:ext uri="{BB962C8B-B14F-4D97-AF65-F5344CB8AC3E}">
        <p14:creationId xmlns:p14="http://schemas.microsoft.com/office/powerpoint/2010/main" val="4290908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F9D601A0-D9DF-C9CA-701E-C15A8E5E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Pojďme</a:t>
            </a:r>
            <a:r>
              <a:rPr lang="en-US" sz="4400" dirty="0"/>
              <a:t> </a:t>
            </a:r>
            <a:r>
              <a:rPr lang="en-US" sz="4400" dirty="0" err="1"/>
              <a:t>si</a:t>
            </a:r>
            <a:r>
              <a:rPr lang="en-US" sz="4400" dirty="0"/>
              <a:t> to </a:t>
            </a:r>
            <a:r>
              <a:rPr lang="en-US" sz="4400" dirty="0" err="1"/>
              <a:t>vyzkoušet</a:t>
            </a:r>
            <a:r>
              <a:rPr lang="en-US" sz="4400" dirty="0"/>
              <a:t>!</a:t>
            </a:r>
          </a:p>
        </p:txBody>
      </p:sp>
      <p:pic>
        <p:nvPicPr>
          <p:cNvPr id="4" name="Picture 3" descr="Obsah obrázku obloha, Symetrie, kruh&#10;&#10;Popis byl vytvořen automaticky">
            <a:extLst>
              <a:ext uri="{FF2B5EF4-FFF2-40B4-BE49-F238E27FC236}">
                <a16:creationId xmlns:a16="http://schemas.microsoft.com/office/drawing/2014/main" id="{C84D0C63-D9FF-A513-D887-76560B0F9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69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0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850EF9-8DCF-4670-956F-BB3E707E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XML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509287-A64F-337C-4054-B1525BDC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Hlavně</a:t>
            </a:r>
            <a:r>
              <a:rPr lang="en-GB" dirty="0"/>
              <a:t> v legacy </a:t>
            </a:r>
            <a:r>
              <a:rPr lang="en-GB" dirty="0" err="1"/>
              <a:t>systémech</a:t>
            </a:r>
            <a:endParaRPr lang="en-GB" dirty="0"/>
          </a:p>
          <a:p>
            <a:r>
              <a:rPr lang="en-GB" dirty="0" err="1"/>
              <a:t>Používán</a:t>
            </a:r>
            <a:r>
              <a:rPr lang="en-GB" dirty="0"/>
              <a:t> v SOAP – </a:t>
            </a:r>
            <a:r>
              <a:rPr lang="en-GB" dirty="0" err="1"/>
              <a:t>posílám</a:t>
            </a:r>
            <a:r>
              <a:rPr lang="en-GB" dirty="0"/>
              <a:t> </a:t>
            </a:r>
            <a:r>
              <a:rPr lang="en-GB" dirty="0" err="1"/>
              <a:t>obálku</a:t>
            </a:r>
            <a:r>
              <a:rPr lang="en-GB" dirty="0"/>
              <a:t> s </a:t>
            </a:r>
            <a:r>
              <a:rPr lang="en-GB" dirty="0" err="1"/>
              <a:t>všemi</a:t>
            </a:r>
            <a:r>
              <a:rPr lang="en-GB" dirty="0"/>
              <a:t> </a:t>
            </a:r>
            <a:r>
              <a:rPr lang="en-GB" dirty="0" err="1"/>
              <a:t>věcmi</a:t>
            </a:r>
            <a:r>
              <a:rPr lang="en-GB" dirty="0"/>
              <a:t>, BE </a:t>
            </a:r>
            <a:r>
              <a:rPr lang="en-GB" dirty="0" err="1"/>
              <a:t>odpoví</a:t>
            </a:r>
            <a:r>
              <a:rPr lang="en-GB" dirty="0"/>
              <a:t> s </a:t>
            </a:r>
            <a:r>
              <a:rPr lang="en-GB" dirty="0" err="1"/>
              <a:t>upravenou</a:t>
            </a:r>
            <a:r>
              <a:rPr lang="en-GB" dirty="0"/>
              <a:t> </a:t>
            </a:r>
            <a:r>
              <a:rPr lang="en-GB" dirty="0" err="1"/>
              <a:t>obálkou</a:t>
            </a:r>
            <a:endParaRPr lang="en-GB" dirty="0"/>
          </a:p>
          <a:p>
            <a:r>
              <a:rPr lang="en-GB" dirty="0" err="1"/>
              <a:t>Ukecané</a:t>
            </a:r>
            <a:r>
              <a:rPr lang="en-GB" dirty="0"/>
              <a:t>, less user friendly</a:t>
            </a:r>
          </a:p>
          <a:p>
            <a:r>
              <a:rPr lang="en-GB" dirty="0" err="1"/>
              <a:t>Rozšíření</a:t>
            </a:r>
            <a:r>
              <a:rPr lang="en-GB" dirty="0"/>
              <a:t> </a:t>
            </a:r>
            <a:r>
              <a:rPr lang="en-GB" dirty="0" err="1"/>
              <a:t>znamená</a:t>
            </a:r>
            <a:r>
              <a:rPr lang="en-GB" dirty="0"/>
              <a:t> </a:t>
            </a:r>
            <a:r>
              <a:rPr lang="en-GB" dirty="0" err="1"/>
              <a:t>úpravu</a:t>
            </a:r>
            <a:r>
              <a:rPr lang="en-GB" dirty="0"/>
              <a:t> </a:t>
            </a:r>
            <a:r>
              <a:rPr lang="en-GB" dirty="0" err="1"/>
              <a:t>celé</a:t>
            </a:r>
            <a:r>
              <a:rPr lang="en-GB" dirty="0"/>
              <a:t> </a:t>
            </a:r>
            <a:r>
              <a:rPr lang="en-GB" dirty="0" err="1"/>
              <a:t>obálky</a:t>
            </a:r>
            <a:endParaRPr lang="en-GB" dirty="0"/>
          </a:p>
          <a:p>
            <a:r>
              <a:rPr lang="en-GB" dirty="0" err="1"/>
              <a:t>Pevně</a:t>
            </a:r>
            <a:r>
              <a:rPr lang="en-GB" dirty="0"/>
              <a:t> </a:t>
            </a:r>
            <a:r>
              <a:rPr lang="en-GB" dirty="0" err="1"/>
              <a:t>daná</a:t>
            </a:r>
            <a:r>
              <a:rPr lang="en-GB" dirty="0"/>
              <a:t> </a:t>
            </a:r>
            <a:r>
              <a:rPr lang="en-GB" dirty="0" err="1"/>
              <a:t>hierarchie</a:t>
            </a:r>
            <a:r>
              <a:rPr lang="en-GB" dirty="0"/>
              <a:t> – </a:t>
            </a:r>
            <a:r>
              <a:rPr lang="en-GB" dirty="0" err="1"/>
              <a:t>vyznám</a:t>
            </a:r>
            <a:r>
              <a:rPr lang="en-GB" dirty="0"/>
              <a:t> se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CE2D2DA-8894-1B8E-97F2-7B4B0FE2C46F}"/>
              </a:ext>
            </a:extLst>
          </p:cNvPr>
          <p:cNvSpPr txBox="1"/>
          <p:nvPr/>
        </p:nvSpPr>
        <p:spPr>
          <a:xfrm>
            <a:off x="7336221" y="3883750"/>
            <a:ext cx="4319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&lt;Envelope&gt;</a:t>
            </a:r>
          </a:p>
          <a:p>
            <a:r>
              <a:rPr lang="en-GB" dirty="0"/>
              <a:t>	&lt;</a:t>
            </a:r>
            <a:r>
              <a:rPr lang="en-GB" dirty="0" err="1"/>
              <a:t>GetPersonDetails</a:t>
            </a:r>
            <a:r>
              <a:rPr lang="en-GB" dirty="0"/>
              <a:t>&gt;</a:t>
            </a:r>
          </a:p>
          <a:p>
            <a:r>
              <a:rPr lang="en-GB" dirty="0"/>
              <a:t>  		&lt;name&gt;John Doe&lt;/name&gt;</a:t>
            </a:r>
          </a:p>
          <a:p>
            <a:r>
              <a:rPr lang="en-GB" dirty="0"/>
              <a:t>  		&lt;age&gt;30&lt;/age&gt;</a:t>
            </a:r>
          </a:p>
          <a:p>
            <a:r>
              <a:rPr lang="en-GB" dirty="0"/>
              <a:t>  		&lt;city&gt;New York&lt;/city&gt;</a:t>
            </a:r>
          </a:p>
          <a:p>
            <a:r>
              <a:rPr lang="en-GB" dirty="0"/>
              <a:t>	&lt;/</a:t>
            </a:r>
            <a:r>
              <a:rPr lang="en-GB" dirty="0" err="1"/>
              <a:t>GetPersonDetails</a:t>
            </a:r>
            <a:r>
              <a:rPr lang="en-GB" dirty="0"/>
              <a:t> &gt;</a:t>
            </a:r>
          </a:p>
          <a:p>
            <a:r>
              <a:rPr lang="en-GB" dirty="0"/>
              <a:t>&lt;/Envelope&gt;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15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61D838-BF79-F9B1-A0E6-786368EF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04F6D0-239D-E39C-7D3D-CDA9088A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Javascript</a:t>
            </a:r>
            <a:r>
              <a:rPr lang="en-GB" dirty="0"/>
              <a:t> Object notation</a:t>
            </a:r>
          </a:p>
          <a:p>
            <a:r>
              <a:rPr lang="en-GB" dirty="0" err="1"/>
              <a:t>Dnešní</a:t>
            </a:r>
            <a:r>
              <a:rPr lang="en-GB" dirty="0"/>
              <a:t> standard</a:t>
            </a:r>
          </a:p>
          <a:p>
            <a:r>
              <a:rPr lang="en-GB" dirty="0" err="1"/>
              <a:t>Méně</a:t>
            </a:r>
            <a:r>
              <a:rPr lang="en-GB" dirty="0"/>
              <a:t> </a:t>
            </a:r>
            <a:r>
              <a:rPr lang="en-GB" dirty="0" err="1"/>
              <a:t>ukecané</a:t>
            </a:r>
            <a:r>
              <a:rPr lang="en-GB" dirty="0"/>
              <a:t> </a:t>
            </a:r>
            <a:r>
              <a:rPr lang="en-GB" dirty="0" err="1"/>
              <a:t>než</a:t>
            </a:r>
            <a:r>
              <a:rPr lang="en-GB" dirty="0"/>
              <a:t> XML</a:t>
            </a:r>
          </a:p>
          <a:p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prostor</a:t>
            </a:r>
            <a:endParaRPr lang="en-GB" dirty="0"/>
          </a:p>
          <a:p>
            <a:r>
              <a:rPr lang="en-GB" dirty="0" err="1"/>
              <a:t>Jednoduše</a:t>
            </a:r>
            <a:r>
              <a:rPr lang="en-GB" dirty="0"/>
              <a:t> </a:t>
            </a:r>
            <a:r>
              <a:rPr lang="en-GB" dirty="0" err="1"/>
              <a:t>rozšiřitelné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3AC1BD1-866C-5A1E-7198-45CDA7E90349}"/>
              </a:ext>
            </a:extLst>
          </p:cNvPr>
          <p:cNvSpPr txBox="1"/>
          <p:nvPr/>
        </p:nvSpPr>
        <p:spPr>
          <a:xfrm>
            <a:off x="7609490" y="3863452"/>
            <a:ext cx="276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{</a:t>
            </a:r>
          </a:p>
          <a:p>
            <a:r>
              <a:rPr lang="en-GB" dirty="0"/>
              <a:t>  "name": "John Doe",</a:t>
            </a:r>
          </a:p>
          <a:p>
            <a:r>
              <a:rPr lang="en-GB" dirty="0"/>
              <a:t>  "age": 30,</a:t>
            </a:r>
          </a:p>
          <a:p>
            <a:r>
              <a:rPr lang="en-GB" dirty="0"/>
              <a:t>  "city": "New York"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94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553224-4AC2-D8CF-B6F7-8EB9010D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Porovnejme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to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085D97-A04E-54CE-7B8C-B9AE53D7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938529"/>
            <a:ext cx="3196899" cy="493776"/>
          </a:xfrm>
        </p:spPr>
        <p:txBody>
          <a:bodyPr/>
          <a:lstStyle/>
          <a:p>
            <a:r>
              <a:rPr lang="en-GB" dirty="0"/>
              <a:t>JSON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6578F64-DF10-CB41-27C2-1A84224E065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235108" y="2628061"/>
            <a:ext cx="3208735" cy="2430936"/>
          </a:xfrm>
        </p:spPr>
        <p:txBody>
          <a:bodyPr/>
          <a:lstStyle/>
          <a:p>
            <a:r>
              <a:rPr lang="en-GB" dirty="0"/>
              <a:t>{</a:t>
            </a:r>
          </a:p>
          <a:p>
            <a:r>
              <a:rPr lang="en-GB" dirty="0"/>
              <a:t>  "name": "John Doe",</a:t>
            </a:r>
          </a:p>
          <a:p>
            <a:r>
              <a:rPr lang="en-GB" dirty="0"/>
              <a:t>  "age": 30,</a:t>
            </a:r>
          </a:p>
          <a:p>
            <a:r>
              <a:rPr lang="en-GB" dirty="0"/>
              <a:t>  "city": "New York"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F25B36-E429-E6A6-493E-CD1CE5746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1938529"/>
            <a:ext cx="3184385" cy="493776"/>
          </a:xfrm>
        </p:spPr>
        <p:txBody>
          <a:bodyPr/>
          <a:lstStyle/>
          <a:p>
            <a:r>
              <a:rPr lang="en-GB" dirty="0"/>
              <a:t>XML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A634C11D-0A91-28C9-8A15-E42442A797A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4766" y="2587438"/>
            <a:ext cx="3195830" cy="3037366"/>
          </a:xfrm>
        </p:spPr>
        <p:txBody>
          <a:bodyPr>
            <a:normAutofit/>
          </a:bodyPr>
          <a:lstStyle/>
          <a:p>
            <a:r>
              <a:rPr lang="en-GB" dirty="0"/>
              <a:t>&lt;Envelope&gt;</a:t>
            </a:r>
          </a:p>
          <a:p>
            <a:r>
              <a:rPr lang="en-GB" dirty="0"/>
              <a:t>        &lt;</a:t>
            </a:r>
            <a:r>
              <a:rPr lang="en-GB" dirty="0" err="1"/>
              <a:t>GetPersonDetails</a:t>
            </a:r>
            <a:r>
              <a:rPr lang="en-GB" dirty="0"/>
              <a:t>&gt;</a:t>
            </a:r>
          </a:p>
          <a:p>
            <a:r>
              <a:rPr lang="en-GB" dirty="0"/>
              <a:t>                &lt;name&gt;John Doe&lt;/name&gt;</a:t>
            </a:r>
          </a:p>
          <a:p>
            <a:r>
              <a:rPr lang="en-GB" dirty="0"/>
              <a:t>                &lt;age&gt;30&lt;/age&gt;</a:t>
            </a:r>
          </a:p>
          <a:p>
            <a:r>
              <a:rPr lang="en-GB" dirty="0"/>
              <a:t>                &lt;city&gt;New York&lt;/city&gt;</a:t>
            </a:r>
          </a:p>
          <a:p>
            <a:r>
              <a:rPr lang="en-GB" dirty="0"/>
              <a:t>        &lt;/</a:t>
            </a:r>
            <a:r>
              <a:rPr lang="en-GB" dirty="0" err="1"/>
              <a:t>GetPersonDetails</a:t>
            </a:r>
            <a:r>
              <a:rPr lang="en-GB" dirty="0"/>
              <a:t> &gt;</a:t>
            </a:r>
          </a:p>
          <a:p>
            <a:r>
              <a:rPr lang="en-GB" dirty="0"/>
              <a:t>&lt;/Envelope&gt;</a:t>
            </a:r>
          </a:p>
          <a:p>
            <a:endParaRPr lang="en-GB" dirty="0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5B802FB3-7152-D64E-97E1-E1ABAF541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938529"/>
            <a:ext cx="3194968" cy="493776"/>
          </a:xfrm>
        </p:spPr>
        <p:txBody>
          <a:bodyPr/>
          <a:lstStyle/>
          <a:p>
            <a:r>
              <a:rPr lang="en-GB" dirty="0"/>
              <a:t>HTML?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107559E1-2349-53AD-ED9E-429D4A15E12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2528159"/>
            <a:ext cx="3194968" cy="3324002"/>
          </a:xfrm>
        </p:spPr>
        <p:txBody>
          <a:bodyPr>
            <a:normAutofit fontScale="92500"/>
          </a:bodyPr>
          <a:lstStyle/>
          <a:p>
            <a:r>
              <a:rPr lang="en-GB" dirty="0"/>
              <a:t>&lt;html&gt;</a:t>
            </a:r>
          </a:p>
          <a:p>
            <a:r>
              <a:rPr lang="en-GB" dirty="0"/>
              <a:t>  &lt;head&gt;</a:t>
            </a:r>
          </a:p>
          <a:p>
            <a:r>
              <a:rPr lang="en-GB" dirty="0"/>
              <a:t>    &lt;title&gt;Web Page Title&lt;/title&gt;</a:t>
            </a:r>
          </a:p>
          <a:p>
            <a:r>
              <a:rPr lang="en-GB" dirty="0"/>
              <a:t>  &lt;/head&gt;</a:t>
            </a:r>
          </a:p>
          <a:p>
            <a:r>
              <a:rPr lang="en-GB" dirty="0"/>
              <a:t>  &lt;body&gt;</a:t>
            </a:r>
          </a:p>
          <a:p>
            <a:r>
              <a:rPr lang="en-GB" dirty="0"/>
              <a:t>    &lt;h1&gt;Welcome to My Web Page&lt;/h1&gt;</a:t>
            </a:r>
          </a:p>
          <a:p>
            <a:r>
              <a:rPr lang="en-GB" dirty="0"/>
              <a:t>    &lt;p&gt;This is a paragraph of text.&lt;/p&gt;</a:t>
            </a:r>
          </a:p>
          <a:p>
            <a:r>
              <a:rPr lang="en-GB" dirty="0"/>
              <a:t>  &lt;/body&gt;</a:t>
            </a:r>
          </a:p>
          <a:p>
            <a:r>
              <a:rPr lang="en-GB" dirty="0"/>
              <a:t>&lt;/html&gt;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94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DC7A43-6A7F-2A62-0EDD-249B9C95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Kdo</a:t>
            </a:r>
            <a:r>
              <a:rPr lang="en-GB" dirty="0"/>
              <a:t> </a:t>
            </a:r>
            <a:r>
              <a:rPr lang="en-GB" dirty="0" err="1"/>
              <a:t>jsem</a:t>
            </a:r>
            <a:r>
              <a:rPr lang="en-GB" dirty="0"/>
              <a:t> </a:t>
            </a:r>
            <a:r>
              <a:rPr lang="en-GB" dirty="0" err="1"/>
              <a:t>já</a:t>
            </a:r>
            <a:r>
              <a:rPr lang="en-GB" dirty="0"/>
              <a:t>?</a:t>
            </a:r>
          </a:p>
        </p:txBody>
      </p:sp>
      <p:pic>
        <p:nvPicPr>
          <p:cNvPr id="6" name="Zástupný symbol obrázku 5" descr="Obsah obrázku osoba, Lidská tvář, venku, oblečení&#10;&#10;Popis byl vytvořen automaticky">
            <a:extLst>
              <a:ext uri="{FF2B5EF4-FFF2-40B4-BE49-F238E27FC236}">
                <a16:creationId xmlns:a16="http://schemas.microsoft.com/office/drawing/2014/main" id="{B8340A3C-BA2D-2591-F4A3-2F87B0FE76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968" r="15968"/>
          <a:stretch>
            <a:fillRect/>
          </a:stretch>
        </p:blipFill>
        <p:spPr/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089463-234C-4BD3-1049-A38CE045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Jako</a:t>
            </a:r>
            <a:r>
              <a:rPr lang="en-GB" sz="2000" dirty="0"/>
              <a:t> </a:t>
            </a:r>
            <a:r>
              <a:rPr lang="en-GB" sz="2000" dirty="0" err="1"/>
              <a:t>malý</a:t>
            </a:r>
            <a:r>
              <a:rPr lang="en-GB" sz="2000" dirty="0"/>
              <a:t> </a:t>
            </a:r>
            <a:r>
              <a:rPr lang="en-GB" sz="2000" dirty="0" err="1"/>
              <a:t>aspiroval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BE </a:t>
            </a:r>
            <a:r>
              <a:rPr lang="en-GB" sz="2000" dirty="0" err="1"/>
              <a:t>developera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V Test automation od </a:t>
            </a:r>
            <a:r>
              <a:rPr lang="en-GB" sz="2000" dirty="0" err="1"/>
              <a:t>roku</a:t>
            </a:r>
            <a:r>
              <a:rPr lang="en-GB" sz="2000" dirty="0"/>
              <a:t>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Umím</a:t>
            </a:r>
            <a:r>
              <a:rPr lang="en-GB" sz="2000" dirty="0"/>
              <a:t> </a:t>
            </a:r>
            <a:r>
              <a:rPr lang="en-GB" sz="2000" dirty="0" err="1"/>
              <a:t>postavit</a:t>
            </a:r>
            <a:r>
              <a:rPr lang="en-GB" sz="2000" dirty="0"/>
              <a:t> </a:t>
            </a:r>
            <a:r>
              <a:rPr lang="en-GB" sz="2000" dirty="0" err="1"/>
              <a:t>veškerý</a:t>
            </a:r>
            <a:r>
              <a:rPr lang="en-GB" sz="2000" dirty="0"/>
              <a:t> QA process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zelené</a:t>
            </a:r>
            <a:r>
              <a:rPr lang="en-GB" sz="2000" dirty="0"/>
              <a:t> </a:t>
            </a:r>
            <a:r>
              <a:rPr lang="en-GB" sz="2000" dirty="0" err="1"/>
              <a:t>louce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Manuální</a:t>
            </a:r>
            <a:r>
              <a:rPr lang="en-GB" sz="2000" dirty="0"/>
              <a:t>, </a:t>
            </a:r>
            <a:r>
              <a:rPr lang="en-GB" sz="2000" dirty="0" err="1"/>
              <a:t>automatické</a:t>
            </a:r>
            <a:r>
              <a:rPr lang="en-GB" sz="2000" dirty="0"/>
              <a:t>, performance, </a:t>
            </a:r>
            <a:r>
              <a:rPr lang="en-GB" sz="2000" dirty="0" err="1"/>
              <a:t>depencency</a:t>
            </a:r>
            <a:r>
              <a:rPr lang="en-GB" sz="2000" dirty="0"/>
              <a:t>, project management…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Dnes</a:t>
            </a:r>
            <a:r>
              <a:rPr lang="en-GB" sz="2000" dirty="0"/>
              <a:t> Software Developer in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00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31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8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1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5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7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8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9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1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5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AD104CD-C30B-146C-B6A3-C432B606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4" y="-120849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Princip </a:t>
            </a:r>
            <a:r>
              <a:rPr lang="en-US" sz="3600" dirty="0" err="1"/>
              <a:t>fungování</a:t>
            </a:r>
            <a:r>
              <a:rPr lang="en-US" sz="3600" dirty="0"/>
              <a:t> </a:t>
            </a:r>
            <a:r>
              <a:rPr lang="en-US" sz="3600" dirty="0" err="1"/>
              <a:t>webu</a:t>
            </a:r>
            <a:endParaRPr lang="en-US" sz="3600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8A20F3D-691F-C15C-EF17-682502FA7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3993" y="1274335"/>
            <a:ext cx="6502401" cy="3541714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Základ</a:t>
            </a:r>
            <a:r>
              <a:rPr lang="en-US" sz="2000" dirty="0"/>
              <a:t> je HTML, CSS a </a:t>
            </a:r>
            <a:r>
              <a:rPr lang="en-US" sz="2000" dirty="0" err="1"/>
              <a:t>Javascript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Dnes</a:t>
            </a:r>
            <a:r>
              <a:rPr lang="en-US" sz="2000" dirty="0"/>
              <a:t> </a:t>
            </a:r>
            <a:r>
              <a:rPr lang="en-US" sz="2000" dirty="0" err="1"/>
              <a:t>hlavní</a:t>
            </a:r>
            <a:r>
              <a:rPr lang="en-US" sz="2000" dirty="0"/>
              <a:t> </a:t>
            </a:r>
            <a:r>
              <a:rPr lang="en-US" sz="2000" dirty="0" err="1"/>
              <a:t>nadstavby</a:t>
            </a:r>
            <a:r>
              <a:rPr lang="en-US" sz="2000" dirty="0"/>
              <a:t> </a:t>
            </a:r>
            <a:r>
              <a:rPr lang="en-US" sz="2000" dirty="0" err="1"/>
              <a:t>Javascriptu</a:t>
            </a:r>
            <a:r>
              <a:rPr lang="en-US" sz="2000" dirty="0"/>
              <a:t> – React, Typescript 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HTML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Kostra</a:t>
            </a:r>
            <a:r>
              <a:rPr lang="en-US" sz="2000" dirty="0"/>
              <a:t> </a:t>
            </a:r>
            <a:r>
              <a:rPr lang="en-US" sz="2000" dirty="0" err="1"/>
              <a:t>stránky</a:t>
            </a:r>
            <a:endParaRPr lang="en-US" sz="20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Tagy</a:t>
            </a:r>
            <a:r>
              <a:rPr lang="en-US" sz="2000" dirty="0"/>
              <a:t>, </a:t>
            </a:r>
            <a:r>
              <a:rPr lang="en-US" sz="2000" dirty="0" err="1"/>
              <a:t>které</a:t>
            </a:r>
            <a:r>
              <a:rPr lang="en-US" sz="2000" dirty="0"/>
              <a:t> v automation </a:t>
            </a:r>
            <a:r>
              <a:rPr lang="en-US" sz="2000" dirty="0" err="1"/>
              <a:t>adresujeme</a:t>
            </a:r>
            <a:r>
              <a:rPr lang="en-US" sz="2000" dirty="0"/>
              <a:t> a </a:t>
            </a:r>
            <a:r>
              <a:rPr lang="en-US" sz="2000" dirty="0" err="1"/>
              <a:t>zkoumáme</a:t>
            </a:r>
            <a:r>
              <a:rPr lang="en-US" sz="2000" dirty="0"/>
              <a:t> </a:t>
            </a:r>
            <a:r>
              <a:rPr lang="en-US" sz="2000" dirty="0" err="1"/>
              <a:t>jejich</a:t>
            </a:r>
            <a:r>
              <a:rPr lang="en-US" sz="2000" dirty="0"/>
              <a:t> </a:t>
            </a:r>
            <a:r>
              <a:rPr lang="en-US" sz="2000" dirty="0" err="1"/>
              <a:t>vlastnosti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CSS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Ovlivňuje</a:t>
            </a:r>
            <a:r>
              <a:rPr lang="en-US" sz="2000" dirty="0"/>
              <a:t> </a:t>
            </a:r>
            <a:r>
              <a:rPr lang="en-US" sz="2000" dirty="0" err="1"/>
              <a:t>vzhled</a:t>
            </a:r>
            <a:r>
              <a:rPr lang="en-US" sz="2000" dirty="0"/>
              <a:t> HTML element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Barva</a:t>
            </a:r>
            <a:r>
              <a:rPr lang="en-US" sz="2000" dirty="0"/>
              <a:t>, </a:t>
            </a:r>
            <a:r>
              <a:rPr lang="en-US" sz="2000" dirty="0" err="1"/>
              <a:t>velikost</a:t>
            </a:r>
            <a:r>
              <a:rPr lang="en-US" sz="2000" dirty="0"/>
              <a:t> </a:t>
            </a:r>
            <a:r>
              <a:rPr lang="en-US" sz="2000" dirty="0" err="1"/>
              <a:t>textu</a:t>
            </a:r>
            <a:r>
              <a:rPr lang="en-US" sz="2000" dirty="0"/>
              <a:t>, </a:t>
            </a:r>
            <a:r>
              <a:rPr lang="en-US" sz="2000" dirty="0" err="1"/>
              <a:t>pozice</a:t>
            </a:r>
            <a:r>
              <a:rPr lang="en-US" sz="2000" dirty="0"/>
              <a:t>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Javascript</a:t>
            </a:r>
            <a:endParaRPr lang="en-US" sz="22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Rozpohybuje</a:t>
            </a:r>
            <a:r>
              <a:rPr lang="en-US" sz="2000" dirty="0"/>
              <a:t> </a:t>
            </a:r>
            <a:r>
              <a:rPr lang="en-US" sz="2000" dirty="0" err="1"/>
              <a:t>stránku</a:t>
            </a:r>
            <a:r>
              <a:rPr lang="en-US" sz="2000" dirty="0"/>
              <a:t>, </a:t>
            </a:r>
            <a:r>
              <a:rPr lang="en-US" sz="2000" dirty="0" err="1"/>
              <a:t>dělá</a:t>
            </a:r>
            <a:r>
              <a:rPr lang="en-US" sz="2000" dirty="0"/>
              <a:t> </a:t>
            </a:r>
            <a:r>
              <a:rPr lang="en-US" sz="2000" dirty="0" err="1"/>
              <a:t>animace</a:t>
            </a:r>
            <a:r>
              <a:rPr lang="en-US" sz="2000" dirty="0"/>
              <a:t> a </a:t>
            </a:r>
            <a:r>
              <a:rPr lang="en-US" sz="2000" dirty="0" err="1"/>
              <a:t>interakce</a:t>
            </a:r>
            <a:endParaRPr lang="en-US" sz="2000" dirty="0"/>
          </a:p>
        </p:txBody>
      </p:sp>
      <p:pic>
        <p:nvPicPr>
          <p:cNvPr id="6" name="Picture 5" descr="Počítačový skript na obrazovce">
            <a:extLst>
              <a:ext uri="{FF2B5EF4-FFF2-40B4-BE49-F238E27FC236}">
                <a16:creationId xmlns:a16="http://schemas.microsoft.com/office/drawing/2014/main" id="{3B844848-9BD1-8671-B21A-CB7EEED65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3" r="45983" b="2"/>
          <a:stretch/>
        </p:blipFill>
        <p:spPr>
          <a:xfrm>
            <a:off x="7539526" y="26352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34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21F85391-9347-DD72-B4F6-5F757264C4BA}"/>
              </a:ext>
            </a:extLst>
          </p:cNvPr>
          <p:cNvSpPr txBox="1"/>
          <p:nvPr/>
        </p:nvSpPr>
        <p:spPr>
          <a:xfrm>
            <a:off x="1807778" y="566678"/>
            <a:ext cx="5108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&lt;html&gt;</a:t>
            </a:r>
          </a:p>
          <a:p>
            <a:r>
              <a:rPr lang="en-GB" dirty="0"/>
              <a:t>  &lt;head&gt;</a:t>
            </a:r>
          </a:p>
          <a:p>
            <a:r>
              <a:rPr lang="en-GB" dirty="0"/>
              <a:t>    &lt;title&gt;Web Page Title&lt;/title&gt;</a:t>
            </a:r>
          </a:p>
          <a:p>
            <a:r>
              <a:rPr lang="en-GB" dirty="0"/>
              <a:t>  &lt;/head&gt;</a:t>
            </a:r>
          </a:p>
          <a:p>
            <a:r>
              <a:rPr lang="en-GB" dirty="0"/>
              <a:t>  &lt;body&gt;</a:t>
            </a:r>
          </a:p>
          <a:p>
            <a:r>
              <a:rPr lang="en-GB" dirty="0"/>
              <a:t>    &lt;h1&gt;Welcome to My Web Page&lt;/h1&gt;</a:t>
            </a:r>
          </a:p>
          <a:p>
            <a:r>
              <a:rPr lang="en-GB" dirty="0"/>
              <a:t>    &lt;p&gt;This is a paragraph of text.&lt;/p&gt;</a:t>
            </a:r>
          </a:p>
          <a:p>
            <a:r>
              <a:rPr lang="en-GB" dirty="0"/>
              <a:t>    &lt;h2&gt;Welcome to My Web Page&lt;/h2&gt;</a:t>
            </a:r>
          </a:p>
          <a:p>
            <a:endParaRPr lang="en-GB" dirty="0"/>
          </a:p>
          <a:p>
            <a:r>
              <a:rPr lang="en-GB" dirty="0"/>
              <a:t>  &lt;/body&gt;</a:t>
            </a:r>
          </a:p>
          <a:p>
            <a:r>
              <a:rPr lang="en-GB" dirty="0"/>
              <a:t>&lt;/html&gt;</a:t>
            </a:r>
          </a:p>
          <a:p>
            <a:endParaRPr lang="en-GB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B2C6424-7119-68A5-B719-0046B4A2E3FF}"/>
              </a:ext>
            </a:extLst>
          </p:cNvPr>
          <p:cNvSpPr txBox="1"/>
          <p:nvPr/>
        </p:nvSpPr>
        <p:spPr>
          <a:xfrm>
            <a:off x="7283669" y="756745"/>
            <a:ext cx="36260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h1 {</a:t>
            </a:r>
          </a:p>
          <a:p>
            <a:r>
              <a:rPr lang="en-GB" dirty="0"/>
              <a:t>  </a:t>
            </a:r>
            <a:r>
              <a:rPr lang="en-GB" dirty="0" err="1"/>
              <a:t>color</a:t>
            </a:r>
            <a:r>
              <a:rPr lang="en-GB" dirty="0"/>
              <a:t>: blue;</a:t>
            </a:r>
          </a:p>
          <a:p>
            <a:r>
              <a:rPr lang="en-GB" dirty="0"/>
              <a:t>  font-size: 24px;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h2 {</a:t>
            </a:r>
          </a:p>
          <a:p>
            <a:r>
              <a:rPr lang="en-GB" dirty="0"/>
              <a:t>  </a:t>
            </a:r>
            <a:r>
              <a:rPr lang="en-GB" dirty="0" err="1"/>
              <a:t>color</a:t>
            </a:r>
            <a:r>
              <a:rPr lang="en-GB" dirty="0"/>
              <a:t>: yellow;</a:t>
            </a:r>
          </a:p>
          <a:p>
            <a:r>
              <a:rPr lang="en-GB" dirty="0"/>
              <a:t>  font-size: 24px;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/>
              <a:t>p {</a:t>
            </a:r>
          </a:p>
          <a:p>
            <a:r>
              <a:rPr lang="en-GB" dirty="0"/>
              <a:t>  </a:t>
            </a:r>
            <a:r>
              <a:rPr lang="en-GB" dirty="0" err="1"/>
              <a:t>color</a:t>
            </a:r>
            <a:r>
              <a:rPr lang="en-GB" dirty="0"/>
              <a:t>: </a:t>
            </a:r>
            <a:r>
              <a:rPr lang="en-GB" dirty="0" err="1"/>
              <a:t>gray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21275B-8B88-0C96-1538-9702F8ED1AD9}"/>
              </a:ext>
            </a:extLst>
          </p:cNvPr>
          <p:cNvSpPr txBox="1"/>
          <p:nvPr/>
        </p:nvSpPr>
        <p:spPr>
          <a:xfrm>
            <a:off x="2380593" y="4656083"/>
            <a:ext cx="7430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A jak </a:t>
            </a:r>
            <a:r>
              <a:rPr lang="en-GB" sz="2000" i="1" dirty="0" err="1"/>
              <a:t>sem</a:t>
            </a:r>
            <a:r>
              <a:rPr lang="en-GB" sz="2000" i="1" dirty="0"/>
              <a:t> </a:t>
            </a:r>
            <a:r>
              <a:rPr lang="en-GB" sz="2000" i="1" dirty="0" err="1"/>
              <a:t>zapadá</a:t>
            </a:r>
            <a:r>
              <a:rPr lang="en-GB" sz="2000" i="1" dirty="0"/>
              <a:t> </a:t>
            </a:r>
            <a:r>
              <a:rPr lang="en-GB" sz="2000" i="1" dirty="0" err="1"/>
              <a:t>prohlížeč</a:t>
            </a:r>
            <a:r>
              <a:rPr lang="en-GB" sz="20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Prohlížeč</a:t>
            </a:r>
            <a:r>
              <a:rPr lang="en-GB" sz="2000" dirty="0"/>
              <a:t> </a:t>
            </a:r>
            <a:r>
              <a:rPr lang="en-GB" sz="2000" dirty="0" err="1"/>
              <a:t>přečte</a:t>
            </a:r>
            <a:r>
              <a:rPr lang="en-GB" sz="2000" dirty="0"/>
              <a:t> HTML a </a:t>
            </a:r>
            <a:r>
              <a:rPr lang="en-GB" sz="2000" dirty="0" err="1"/>
              <a:t>vytvoří</a:t>
            </a:r>
            <a:r>
              <a:rPr lang="en-GB" sz="2000" dirty="0"/>
              <a:t> Document Object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Aplikuje</a:t>
            </a:r>
            <a:r>
              <a:rPr lang="en-GB" sz="2000" dirty="0"/>
              <a:t> CSS </a:t>
            </a:r>
            <a:r>
              <a:rPr lang="en-GB" sz="2000" dirty="0" err="1"/>
              <a:t>na</a:t>
            </a:r>
            <a:r>
              <a:rPr lang="en-GB" sz="2000" dirty="0"/>
              <a:t> DOM a </a:t>
            </a:r>
            <a:r>
              <a:rPr lang="en-GB" sz="2000" dirty="0" err="1"/>
              <a:t>vytvoří</a:t>
            </a:r>
            <a:r>
              <a:rPr lang="en-GB" sz="2000" dirty="0"/>
              <a:t> Render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Javascript</a:t>
            </a:r>
            <a:r>
              <a:rPr lang="en-GB" sz="2000" b="1" dirty="0"/>
              <a:t> </a:t>
            </a:r>
            <a:r>
              <a:rPr lang="en-GB" sz="2000" b="1" dirty="0" err="1"/>
              <a:t>manipuluje</a:t>
            </a:r>
            <a:r>
              <a:rPr lang="en-GB" sz="2000" b="1" dirty="0"/>
              <a:t> s </a:t>
            </a:r>
            <a:r>
              <a:rPr lang="en-GB" sz="2000" b="1" dirty="0" err="1"/>
              <a:t>DOMem</a:t>
            </a: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To je </a:t>
            </a:r>
            <a:r>
              <a:rPr lang="en-GB" sz="2000" dirty="0" err="1"/>
              <a:t>pak</a:t>
            </a:r>
            <a:r>
              <a:rPr lang="en-GB" sz="2000" dirty="0"/>
              <a:t> </a:t>
            </a:r>
            <a:r>
              <a:rPr lang="en-GB" sz="2000" dirty="0" err="1"/>
              <a:t>zobrazeno</a:t>
            </a:r>
            <a:r>
              <a:rPr lang="en-GB" sz="2000" dirty="0"/>
              <a:t> </a:t>
            </a:r>
            <a:r>
              <a:rPr lang="en-GB" sz="2000" dirty="0" err="1"/>
              <a:t>vám</a:t>
            </a:r>
            <a:endParaRPr lang="en-GB" sz="2000" dirty="0"/>
          </a:p>
        </p:txBody>
      </p:sp>
      <p:pic>
        <p:nvPicPr>
          <p:cNvPr id="13" name="Grafický objekt 12" descr="Otázky se souvislou výplní">
            <a:extLst>
              <a:ext uri="{FF2B5EF4-FFF2-40B4-BE49-F238E27FC236}">
                <a16:creationId xmlns:a16="http://schemas.microsoft.com/office/drawing/2014/main" id="{D97F31AE-89BA-ECFF-EAE2-3B2471BB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193" y="41988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53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54B8D8-C5B4-BDD7-076B-2DDF9ED5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Pojďme</a:t>
            </a:r>
            <a:r>
              <a:rPr lang="en-GB" dirty="0"/>
              <a:t> se </a:t>
            </a:r>
            <a:r>
              <a:rPr lang="en-GB" dirty="0" err="1"/>
              <a:t>podívat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nějakou</a:t>
            </a:r>
            <a:r>
              <a:rPr lang="en-GB" dirty="0"/>
              <a:t> </a:t>
            </a:r>
            <a:r>
              <a:rPr lang="en-GB" dirty="0" err="1"/>
              <a:t>stránku</a:t>
            </a:r>
            <a:endParaRPr lang="en-GB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5FC7DFB-D886-5002-9457-48C87B41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vypadá</a:t>
            </a:r>
            <a:r>
              <a:rPr lang="en-GB" dirty="0"/>
              <a:t> HTML?</a:t>
            </a:r>
          </a:p>
          <a:p>
            <a:r>
              <a:rPr lang="en-GB" dirty="0" err="1"/>
              <a:t>Vyber</a:t>
            </a:r>
            <a:r>
              <a:rPr lang="en-GB" dirty="0"/>
              <a:t> </a:t>
            </a:r>
            <a:r>
              <a:rPr lang="en-GB" dirty="0" err="1"/>
              <a:t>prvek</a:t>
            </a:r>
            <a:r>
              <a:rPr lang="en-GB" dirty="0"/>
              <a:t> a </a:t>
            </a:r>
            <a:r>
              <a:rPr lang="en-GB" dirty="0" err="1"/>
              <a:t>podívej</a:t>
            </a:r>
            <a:r>
              <a:rPr lang="en-GB" dirty="0"/>
              <a:t> se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vlastnosti</a:t>
            </a:r>
            <a:endParaRPr lang="en-GB" dirty="0"/>
          </a:p>
          <a:p>
            <a:r>
              <a:rPr lang="en-GB" dirty="0" err="1"/>
              <a:t>Nějakou</a:t>
            </a:r>
            <a:r>
              <a:rPr lang="en-GB" dirty="0"/>
              <a:t> </a:t>
            </a:r>
            <a:r>
              <a:rPr lang="en-GB" dirty="0" err="1"/>
              <a:t>vlastnost</a:t>
            </a:r>
            <a:r>
              <a:rPr lang="en-GB" dirty="0"/>
              <a:t> </a:t>
            </a:r>
            <a:r>
              <a:rPr lang="en-GB" dirty="0" err="1"/>
              <a:t>změn</a:t>
            </a:r>
            <a:r>
              <a:rPr lang="en-GB" dirty="0"/>
              <a:t>. Co se </a:t>
            </a:r>
            <a:r>
              <a:rPr lang="en-GB" dirty="0" err="1"/>
              <a:t>stalo</a:t>
            </a:r>
            <a:r>
              <a:rPr lang="en-GB" dirty="0"/>
              <a:t>?</a:t>
            </a:r>
          </a:p>
          <a:p>
            <a:r>
              <a:rPr lang="en-GB" dirty="0"/>
              <a:t>Je </a:t>
            </a:r>
            <a:r>
              <a:rPr lang="en-GB" dirty="0" err="1"/>
              <a:t>použitý</a:t>
            </a:r>
            <a:r>
              <a:rPr lang="en-GB" dirty="0"/>
              <a:t> </a:t>
            </a:r>
            <a:r>
              <a:rPr lang="en-GB" dirty="0" err="1"/>
              <a:t>Javascript</a:t>
            </a:r>
            <a:r>
              <a:rPr lang="en-GB" dirty="0"/>
              <a:t>? Co se </a:t>
            </a:r>
            <a:r>
              <a:rPr lang="en-GB" dirty="0" err="1"/>
              <a:t>stane</a:t>
            </a:r>
            <a:r>
              <a:rPr lang="en-GB" dirty="0"/>
              <a:t>, </a:t>
            </a:r>
            <a:r>
              <a:rPr lang="en-GB" dirty="0" err="1"/>
              <a:t>když</a:t>
            </a:r>
            <a:r>
              <a:rPr lang="en-GB" dirty="0"/>
              <a:t> </a:t>
            </a:r>
            <a:r>
              <a:rPr lang="en-GB" dirty="0" err="1"/>
              <a:t>ho</a:t>
            </a:r>
            <a:r>
              <a:rPr lang="en-GB" dirty="0"/>
              <a:t> </a:t>
            </a:r>
            <a:r>
              <a:rPr lang="en-GB" dirty="0" err="1"/>
              <a:t>vypneš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4356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30DCAC96-D9D5-AB28-95CA-BC7D5C32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Dobrý místo na odpolední Pauzu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36B87-DEEE-C278-4E13-0DCAF65AD4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2" r="11469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5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DD063131-69A1-44D5-2C0C-506E585C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XPATH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E72656-C054-B81A-FBE8-B45FD7B2D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GB" sz="2000" dirty="0"/>
              <a:t>Pro </a:t>
            </a:r>
            <a:r>
              <a:rPr lang="en-GB" sz="2000" dirty="0" err="1"/>
              <a:t>volení</a:t>
            </a:r>
            <a:r>
              <a:rPr lang="en-GB" sz="2000" dirty="0"/>
              <a:t> </a:t>
            </a:r>
            <a:r>
              <a:rPr lang="en-GB" sz="2000" dirty="0" err="1"/>
              <a:t>elementů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stránce</a:t>
            </a:r>
            <a:endParaRPr lang="en-GB" sz="2000" dirty="0"/>
          </a:p>
          <a:p>
            <a:r>
              <a:rPr lang="en-GB" sz="2000" dirty="0" err="1"/>
              <a:t>Lepší</a:t>
            </a:r>
            <a:r>
              <a:rPr lang="en-GB" sz="2000" dirty="0"/>
              <a:t> </a:t>
            </a:r>
            <a:r>
              <a:rPr lang="en-GB" sz="2000" dirty="0" err="1"/>
              <a:t>definování</a:t>
            </a:r>
            <a:r>
              <a:rPr lang="en-GB" sz="2000" dirty="0"/>
              <a:t> </a:t>
            </a:r>
            <a:r>
              <a:rPr lang="en-GB" sz="2000" dirty="0" err="1"/>
              <a:t>než</a:t>
            </a:r>
            <a:r>
              <a:rPr lang="en-GB" sz="2000" dirty="0"/>
              <a:t> v CSS</a:t>
            </a:r>
          </a:p>
          <a:p>
            <a:r>
              <a:rPr lang="en-GB" sz="2000" dirty="0" err="1"/>
              <a:t>Funguje</a:t>
            </a:r>
            <a:r>
              <a:rPr lang="en-GB" sz="2000" dirty="0"/>
              <a:t> v HTML a XML</a:t>
            </a:r>
          </a:p>
          <a:p>
            <a:r>
              <a:rPr lang="en-GB" sz="2000" dirty="0"/>
              <a:t>2 </a:t>
            </a:r>
            <a:r>
              <a:rPr lang="en-GB" sz="2000" dirty="0" err="1"/>
              <a:t>přístupy</a:t>
            </a:r>
            <a:r>
              <a:rPr lang="en-GB" sz="2000" dirty="0"/>
              <a:t>:</a:t>
            </a:r>
          </a:p>
          <a:p>
            <a:pPr lvl="1"/>
            <a:r>
              <a:rPr lang="en-GB" dirty="0" err="1"/>
              <a:t>Absolutní</a:t>
            </a:r>
            <a:r>
              <a:rPr lang="en-GB" dirty="0"/>
              <a:t> </a:t>
            </a:r>
            <a:r>
              <a:rPr lang="cs-CZ" dirty="0"/>
              <a:t>/html/body/div[1]/p[2]</a:t>
            </a:r>
            <a:endParaRPr lang="en-GB" dirty="0"/>
          </a:p>
          <a:p>
            <a:pPr lvl="1"/>
            <a:r>
              <a:rPr lang="en-GB" dirty="0" err="1"/>
              <a:t>Relativní</a:t>
            </a:r>
            <a:r>
              <a:rPr lang="en-GB" dirty="0"/>
              <a:t> </a:t>
            </a:r>
            <a:r>
              <a:rPr lang="cs-CZ" dirty="0"/>
              <a:t>//input[@id="</a:t>
            </a:r>
            <a:r>
              <a:rPr lang="cs-CZ" dirty="0" err="1"/>
              <a:t>username</a:t>
            </a:r>
            <a:r>
              <a:rPr lang="cs-CZ" dirty="0"/>
              <a:t>"]</a:t>
            </a:r>
            <a:endParaRPr lang="en-GB" dirty="0"/>
          </a:p>
          <a:p>
            <a:r>
              <a:rPr lang="en-GB" sz="2000" dirty="0" err="1"/>
              <a:t>Musí</a:t>
            </a:r>
            <a:r>
              <a:rPr lang="en-GB" sz="2000" dirty="0"/>
              <a:t> </a:t>
            </a:r>
            <a:r>
              <a:rPr lang="en-GB" sz="2000" dirty="0" err="1"/>
              <a:t>být</a:t>
            </a:r>
            <a:r>
              <a:rPr lang="en-GB" sz="2000" dirty="0"/>
              <a:t> </a:t>
            </a:r>
            <a:r>
              <a:rPr lang="en-GB" sz="2000" dirty="0" err="1"/>
              <a:t>čitelné</a:t>
            </a:r>
            <a:r>
              <a:rPr lang="en-GB" sz="2000" dirty="0"/>
              <a:t>!!!</a:t>
            </a:r>
          </a:p>
          <a:p>
            <a:pPr marL="0" indent="0">
              <a:buNone/>
            </a:pPr>
            <a:r>
              <a:rPr lang="cs-CZ" sz="2000" dirty="0"/>
              <a:t>Pojďme to vyzkoušet…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8865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A0675C41-F6F8-1179-AF71-9688F708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/>
              <a:t>Selectory</a:t>
            </a:r>
            <a:r>
              <a:rPr lang="en-US" sz="4000" dirty="0"/>
              <a:t> v HTML </a:t>
            </a:r>
            <a:r>
              <a:rPr lang="en-US" sz="4000" dirty="0" err="1"/>
              <a:t>stránce</a:t>
            </a:r>
            <a:endParaRPr lang="en-US" sz="40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3298C72-2ADA-A08E-4E81-6CAF5364B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Jakým</a:t>
            </a:r>
            <a:r>
              <a:rPr lang="en-US" sz="2000" dirty="0"/>
              <a:t> </a:t>
            </a:r>
            <a:r>
              <a:rPr lang="en-US" sz="2000" dirty="0" err="1"/>
              <a:t>způsobem</a:t>
            </a:r>
            <a:r>
              <a:rPr lang="en-US" sz="2000" dirty="0"/>
              <a:t> </a:t>
            </a:r>
            <a:r>
              <a:rPr lang="en-US" sz="2000" dirty="0" err="1"/>
              <a:t>může</a:t>
            </a:r>
            <a:r>
              <a:rPr lang="en-US" sz="2000" dirty="0"/>
              <a:t> automation </a:t>
            </a:r>
            <a:r>
              <a:rPr lang="en-US" sz="2000" dirty="0" err="1"/>
              <a:t>definovat</a:t>
            </a:r>
            <a:r>
              <a:rPr lang="en-US" sz="2000" dirty="0"/>
              <a:t>, </a:t>
            </a:r>
            <a:r>
              <a:rPr lang="en-US" sz="2000" dirty="0" err="1"/>
              <a:t>že</a:t>
            </a:r>
            <a:r>
              <a:rPr lang="en-US" sz="2000" dirty="0"/>
              <a:t> </a:t>
            </a:r>
            <a:r>
              <a:rPr lang="en-US" sz="2000" dirty="0" err="1"/>
              <a:t>chci</a:t>
            </a:r>
            <a:r>
              <a:rPr lang="en-US" sz="2000" dirty="0"/>
              <a:t> </a:t>
            </a:r>
            <a:r>
              <a:rPr lang="en-US" sz="2000" dirty="0" err="1"/>
              <a:t>daný</a:t>
            </a:r>
            <a:r>
              <a:rPr lang="en-US" sz="2000" dirty="0"/>
              <a:t> element?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ID #</a:t>
            </a:r>
            <a:r>
              <a:rPr lang="en-US" sz="2000" dirty="0" err="1"/>
              <a:t>elementID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CSS button[class="</a:t>
            </a:r>
            <a:r>
              <a:rPr lang="en-US" sz="2000" dirty="0" err="1"/>
              <a:t>btn</a:t>
            </a:r>
            <a:r>
              <a:rPr lang="en-US" sz="2000" dirty="0"/>
              <a:t>-primary"]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XPATH //input[@name="username"]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</a:t>
            </a:r>
            <a:r>
              <a:rPr lang="en-US" sz="2000" dirty="0" err="1"/>
              <a:t>třídu</a:t>
            </a:r>
            <a:r>
              <a:rPr lang="en-US" sz="2000" dirty="0"/>
              <a:t>  .</a:t>
            </a:r>
            <a:r>
              <a:rPr lang="en-US" sz="2000" dirty="0" err="1"/>
              <a:t>className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Přes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[data-</a:t>
            </a:r>
            <a:r>
              <a:rPr lang="en-US" sz="2000" dirty="0" err="1"/>
              <a:t>testid</a:t>
            </a:r>
            <a:r>
              <a:rPr lang="en-US" sz="2000" dirty="0"/>
              <a:t>="login-button"]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 err="1"/>
              <a:t>Pojďme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to </a:t>
            </a:r>
            <a:r>
              <a:rPr lang="en-US" sz="2000" dirty="0" err="1"/>
              <a:t>zkusit</a:t>
            </a:r>
            <a:r>
              <a:rPr lang="en-US" sz="1800" dirty="0"/>
              <a:t>!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86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ACAD76AB-7C24-0390-9664-34583B01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23875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/>
              <a:t>CI/CD</a:t>
            </a:r>
            <a:br>
              <a:rPr lang="en-US" sz="3300" dirty="0"/>
            </a:br>
            <a:r>
              <a:rPr lang="en-US" sz="3300" dirty="0" err="1"/>
              <a:t>Automatizace</a:t>
            </a:r>
            <a:r>
              <a:rPr lang="en-US" sz="3300" dirty="0"/>
              <a:t> </a:t>
            </a:r>
            <a:r>
              <a:rPr lang="en-US" sz="3300" dirty="0" err="1"/>
              <a:t>automatizace</a:t>
            </a:r>
            <a:endParaRPr lang="en-US" sz="3300" dirty="0"/>
          </a:p>
        </p:txBody>
      </p:sp>
      <p:pic>
        <p:nvPicPr>
          <p:cNvPr id="6" name="Picture 5" descr="Kartonové krabice na přepravním pásu">
            <a:extLst>
              <a:ext uri="{FF2B5EF4-FFF2-40B4-BE49-F238E27FC236}">
                <a16:creationId xmlns:a16="http://schemas.microsoft.com/office/drawing/2014/main" id="{AA629DD5-D6D4-54A9-6582-25B2D4420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80" r="15232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5219DEC-45B0-7BF6-35F7-5480D938F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8425" y="2249487"/>
            <a:ext cx="5262562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Automatické</a:t>
            </a:r>
            <a:r>
              <a:rPr lang="en-US" sz="2000" dirty="0"/>
              <a:t> </a:t>
            </a:r>
            <a:r>
              <a:rPr lang="en-US" sz="2000" dirty="0" err="1"/>
              <a:t>zavolání</a:t>
            </a:r>
            <a:r>
              <a:rPr lang="en-US" sz="2000" dirty="0"/>
              <a:t> a </a:t>
            </a:r>
            <a:r>
              <a:rPr lang="en-US" sz="2000" dirty="0" err="1"/>
              <a:t>spuštění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Různý</a:t>
            </a:r>
            <a:r>
              <a:rPr lang="en-US" sz="2000" dirty="0"/>
              <a:t> </a:t>
            </a:r>
            <a:r>
              <a:rPr lang="en-US" sz="2000" dirty="0" err="1"/>
              <a:t>formát</a:t>
            </a:r>
            <a:r>
              <a:rPr lang="en-US" sz="2000" dirty="0"/>
              <a:t> </a:t>
            </a:r>
            <a:r>
              <a:rPr lang="en-US" sz="2000" dirty="0" err="1"/>
              <a:t>reportingu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Zpracování</a:t>
            </a:r>
            <a:r>
              <a:rPr lang="en-US" sz="2000" dirty="0"/>
              <a:t> report u </a:t>
            </a:r>
            <a:r>
              <a:rPr lang="en-US" sz="2000" dirty="0" err="1"/>
              <a:t>jiných</a:t>
            </a:r>
            <a:r>
              <a:rPr lang="en-US" sz="2000" dirty="0"/>
              <a:t> </a:t>
            </a:r>
            <a:r>
              <a:rPr lang="en-US" sz="2000" dirty="0" err="1"/>
              <a:t>stran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Spouštění</a:t>
            </a:r>
            <a:r>
              <a:rPr lang="en-US" sz="2000" dirty="0"/>
              <a:t> v </a:t>
            </a:r>
            <a:r>
              <a:rPr lang="en-US" sz="2000" dirty="0" err="1"/>
              <a:t>dockeru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4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461891-400D-7953-5F7D-3AA5F977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10" y="770918"/>
            <a:ext cx="2872803" cy="1478570"/>
          </a:xfrm>
        </p:spPr>
        <p:txBody>
          <a:bodyPr/>
          <a:lstStyle/>
          <a:p>
            <a:r>
              <a:rPr lang="en-GB" dirty="0" err="1"/>
              <a:t>Ahoj</a:t>
            </a:r>
            <a:r>
              <a:rPr lang="en-GB" dirty="0"/>
              <a:t> </a:t>
            </a:r>
            <a:r>
              <a:rPr lang="en-GB" dirty="0" err="1"/>
              <a:t>zítra</a:t>
            </a:r>
            <a:r>
              <a:rPr lang="en-GB" dirty="0"/>
              <a:t>!</a:t>
            </a:r>
          </a:p>
        </p:txBody>
      </p:sp>
      <p:pic>
        <p:nvPicPr>
          <p:cNvPr id="5" name="Zástupný obsah 4" descr="Portrét kotěte sibiřské kočky">
            <a:extLst>
              <a:ext uri="{FF2B5EF4-FFF2-40B4-BE49-F238E27FC236}">
                <a16:creationId xmlns:a16="http://schemas.microsoft.com/office/drawing/2014/main" id="{CD133724-2920-F3C2-9A6D-8FCD04C2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462" y="2011744"/>
            <a:ext cx="6001076" cy="3996810"/>
          </a:xfrm>
        </p:spPr>
      </p:pic>
    </p:spTree>
    <p:extLst>
      <p:ext uri="{BB962C8B-B14F-4D97-AF65-F5344CB8AC3E}">
        <p14:creationId xmlns:p14="http://schemas.microsoft.com/office/powerpoint/2010/main" val="386655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DDB502B1-B5C7-F482-73ED-7A6214E8212D}"/>
              </a:ext>
            </a:extLst>
          </p:cNvPr>
          <p:cNvSpPr txBox="1"/>
          <p:nvPr/>
        </p:nvSpPr>
        <p:spPr>
          <a:xfrm>
            <a:off x="1578647" y="1102832"/>
            <a:ext cx="93317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Zdroje</a:t>
            </a:r>
            <a:endParaRPr lang="en-GB" dirty="0"/>
          </a:p>
          <a:p>
            <a:r>
              <a:rPr lang="en-GB" dirty="0" err="1"/>
              <a:t>Všechny</a:t>
            </a:r>
            <a:r>
              <a:rPr lang="en-GB" dirty="0"/>
              <a:t> </a:t>
            </a:r>
            <a:r>
              <a:rPr lang="en-GB" dirty="0" err="1"/>
              <a:t>zdroje</a:t>
            </a:r>
            <a:r>
              <a:rPr lang="en-GB" dirty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užity</a:t>
            </a:r>
            <a:r>
              <a:rPr lang="en-GB" dirty="0"/>
              <a:t> pro </a:t>
            </a:r>
            <a:r>
              <a:rPr lang="en-GB" dirty="0" err="1"/>
              <a:t>edukační</a:t>
            </a:r>
            <a:r>
              <a:rPr lang="en-GB" dirty="0"/>
              <a:t> </a:t>
            </a:r>
            <a:r>
              <a:rPr lang="en-GB" dirty="0" err="1"/>
              <a:t>účely</a:t>
            </a:r>
            <a:r>
              <a:rPr lang="en-GB" dirty="0"/>
              <a:t>. </a:t>
            </a:r>
            <a:r>
              <a:rPr lang="en-GB" dirty="0" err="1"/>
              <a:t>Všechny</a:t>
            </a:r>
            <a:r>
              <a:rPr lang="en-GB" dirty="0"/>
              <a:t> </a:t>
            </a:r>
            <a:r>
              <a:rPr lang="en-GB" dirty="0" err="1"/>
              <a:t>díla</a:t>
            </a:r>
            <a:r>
              <a:rPr lang="en-GB" dirty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duševním</a:t>
            </a:r>
            <a:r>
              <a:rPr lang="en-GB" dirty="0"/>
              <a:t> </a:t>
            </a:r>
            <a:r>
              <a:rPr lang="en-GB" dirty="0" err="1"/>
              <a:t>vlastnictvím</a:t>
            </a:r>
            <a:r>
              <a:rPr lang="en-GB" dirty="0"/>
              <a:t> </a:t>
            </a:r>
            <a:r>
              <a:rPr lang="en-GB" dirty="0" err="1"/>
              <a:t>daných</a:t>
            </a:r>
            <a:r>
              <a:rPr lang="en-GB" dirty="0"/>
              <a:t> </a:t>
            </a:r>
            <a:r>
              <a:rPr lang="en-GB" dirty="0" err="1"/>
              <a:t>společností</a:t>
            </a:r>
            <a:r>
              <a:rPr lang="en-GB" dirty="0"/>
              <a:t> a </a:t>
            </a:r>
            <a:r>
              <a:rPr lang="en-GB" dirty="0" err="1"/>
              <a:t>neslouží</a:t>
            </a:r>
            <a:r>
              <a:rPr lang="en-GB" dirty="0"/>
              <a:t> mi pro </a:t>
            </a:r>
            <a:r>
              <a:rPr lang="en-GB" dirty="0" err="1"/>
              <a:t>vydělání</a:t>
            </a:r>
            <a:r>
              <a:rPr lang="en-GB" dirty="0"/>
              <a:t> </a:t>
            </a:r>
            <a:r>
              <a:rPr lang="en-GB" dirty="0" err="1"/>
              <a:t>peněz</a:t>
            </a:r>
            <a:r>
              <a:rPr lang="en-GB" dirty="0"/>
              <a:t>.</a:t>
            </a:r>
          </a:p>
          <a:p>
            <a:r>
              <a:rPr lang="en-GB" dirty="0" err="1"/>
              <a:t>Materiál</a:t>
            </a:r>
            <a:endParaRPr lang="en-GB" dirty="0"/>
          </a:p>
          <a:p>
            <a:r>
              <a:rPr lang="en-GB" dirty="0"/>
              <a:t>ISTQB Syllabus 2018 V3.1 © International Software Testing Qualifications Board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Obrázky</a:t>
            </a:r>
            <a:endParaRPr lang="en-GB" dirty="0"/>
          </a:p>
          <a:p>
            <a:r>
              <a:rPr lang="en-GB" dirty="0" err="1"/>
              <a:t>Sklenice</a:t>
            </a:r>
            <a:r>
              <a:rPr lang="en-GB" dirty="0"/>
              <a:t>: Free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banka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https://c.pxhere.com/photos/6e/52/wine_sunset_glass-681528.jpg!d</a:t>
            </a:r>
            <a:endParaRPr lang="en-GB" dirty="0"/>
          </a:p>
          <a:p>
            <a:r>
              <a:rPr lang="en-GB" dirty="0"/>
              <a:t>Homer calling </a:t>
            </a:r>
            <a:r>
              <a:rPr lang="en-GB" dirty="0">
                <a:hlinkClick r:id="rId3"/>
              </a:rPr>
              <a:t>https://giphy.com/gifs/loop-the-simpsons-homer-vEJGsXtEE1Sc8</a:t>
            </a:r>
            <a:endParaRPr lang="en-GB" dirty="0"/>
          </a:p>
          <a:p>
            <a:r>
              <a:rPr lang="en-GB" dirty="0"/>
              <a:t>Fire </a:t>
            </a:r>
            <a:r>
              <a:rPr lang="en-GB" dirty="0" err="1"/>
              <a:t>Tiktok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https://www.tiktok.com/@princesssofttaco/video/7267887932785118510</a:t>
            </a:r>
            <a:endParaRPr lang="en-GB" dirty="0"/>
          </a:p>
          <a:p>
            <a:r>
              <a:rPr lang="en-GB" dirty="0"/>
              <a:t>Homer hammer </a:t>
            </a:r>
            <a:r>
              <a:rPr lang="en-GB" dirty="0">
                <a:hlinkClick r:id="rId5"/>
              </a:rPr>
              <a:t>https://giphy.com/gifs/homer-high-quality-nailing-a7oVsf3WTOaoE</a:t>
            </a:r>
            <a:endParaRPr lang="en-GB" dirty="0"/>
          </a:p>
          <a:p>
            <a:r>
              <a:rPr lang="en-GB" dirty="0"/>
              <a:t>Robot waving </a:t>
            </a:r>
            <a:r>
              <a:rPr lang="en-GB" dirty="0">
                <a:hlinkClick r:id="rId6"/>
              </a:rPr>
              <a:t>https://giphy.com/gifs/PRVDslxfTmwXkLinrk</a:t>
            </a:r>
            <a:endParaRPr lang="en-GB" dirty="0"/>
          </a:p>
          <a:p>
            <a:r>
              <a:rPr lang="en-GB" dirty="0" err="1"/>
              <a:t>Qa</a:t>
            </a:r>
            <a:r>
              <a:rPr lang="en-GB" dirty="0"/>
              <a:t> x dev </a:t>
            </a:r>
            <a:r>
              <a:rPr lang="en-GB" dirty="0">
                <a:hlinkClick r:id="rId7"/>
              </a:rPr>
              <a:t>https://tenor.com/cs/view/qa-developer-software-development-test-gif-27432169</a:t>
            </a:r>
            <a:endParaRPr lang="en-GB" dirty="0"/>
          </a:p>
          <a:p>
            <a:r>
              <a:rPr lang="en-GB" dirty="0"/>
              <a:t>Work Minions </a:t>
            </a:r>
            <a:r>
              <a:rPr lang="en-GB" dirty="0">
                <a:hlinkClick r:id="rId8"/>
              </a:rPr>
              <a:t>https://tenor.com/view/work-minions-pyramid-gif-11420906</a:t>
            </a:r>
            <a:endParaRPr lang="en-GB" dirty="0"/>
          </a:p>
          <a:p>
            <a:r>
              <a:rPr lang="en-GB" dirty="0"/>
              <a:t>Batman thinking </a:t>
            </a:r>
            <a:r>
              <a:rPr lang="en-GB" dirty="0">
                <a:hlinkClick r:id="rId9"/>
              </a:rPr>
              <a:t>https://gifer.com/en/1Vv</a:t>
            </a:r>
            <a:endParaRPr lang="en-GB" dirty="0"/>
          </a:p>
          <a:p>
            <a:r>
              <a:rPr lang="en-GB" dirty="0"/>
              <a:t>Postman, Selenium, Cypress logo z </a:t>
            </a:r>
            <a:r>
              <a:rPr lang="en-GB" dirty="0" err="1"/>
              <a:t>jejich</a:t>
            </a:r>
            <a:r>
              <a:rPr lang="en-GB" dirty="0"/>
              <a:t> </a:t>
            </a:r>
            <a:r>
              <a:rPr lang="en-GB" dirty="0" err="1"/>
              <a:t>stránek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Ostatní</a:t>
            </a:r>
            <a:r>
              <a:rPr lang="en-GB" dirty="0"/>
              <a:t> </a:t>
            </a:r>
            <a:r>
              <a:rPr lang="en-GB" dirty="0" err="1"/>
              <a:t>obrázky</a:t>
            </a:r>
            <a:r>
              <a:rPr lang="en-GB" dirty="0"/>
              <a:t> </a:t>
            </a:r>
            <a:r>
              <a:rPr lang="en-GB" dirty="0" err="1"/>
              <a:t>poskytnué</a:t>
            </a:r>
            <a:r>
              <a:rPr lang="en-GB" dirty="0"/>
              <a:t> </a:t>
            </a:r>
            <a:r>
              <a:rPr lang="en-GB" dirty="0" err="1"/>
              <a:t>skrz</a:t>
            </a:r>
            <a:r>
              <a:rPr lang="en-GB" dirty="0"/>
              <a:t> Microsoft </a:t>
            </a:r>
            <a:r>
              <a:rPr lang="en-GB" dirty="0" err="1"/>
              <a:t>Fotobanku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53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86E4D9-8D64-D098-7A28-3F07AC6C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 err="1"/>
              <a:t>Kdo</a:t>
            </a:r>
            <a:r>
              <a:rPr lang="en-GB" dirty="0"/>
              <a:t> </a:t>
            </a:r>
            <a:r>
              <a:rPr lang="en-GB" dirty="0" err="1"/>
              <a:t>jste</a:t>
            </a:r>
            <a:r>
              <a:rPr lang="en-GB" dirty="0"/>
              <a:t> </a:t>
            </a:r>
            <a:r>
              <a:rPr lang="en-GB" dirty="0" err="1"/>
              <a:t>vy</a:t>
            </a:r>
            <a:r>
              <a:rPr lang="en-GB" dirty="0"/>
              <a:t>?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ECE3713-1B30-28F8-8800-77F0E880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03049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715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61F1649B-B185-DAAD-55A9-72706684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Tipy</a:t>
            </a:r>
            <a:r>
              <a:rPr lang="en-US" sz="3600" dirty="0"/>
              <a:t> a </a:t>
            </a:r>
            <a:r>
              <a:rPr lang="en-US" sz="3600" dirty="0" err="1"/>
              <a:t>triky</a:t>
            </a:r>
            <a:endParaRPr lang="en-US" sz="3600" dirty="0"/>
          </a:p>
        </p:txBody>
      </p:sp>
      <p:pic>
        <p:nvPicPr>
          <p:cNvPr id="6" name="Zástupný symbol obrázku 5" descr="Obsah obrázku Kreslený film, kreslené, klipart, kresba&#10;&#10;Popis byl vytvořen automaticky">
            <a:extLst>
              <a:ext uri="{FF2B5EF4-FFF2-40B4-BE49-F238E27FC236}">
                <a16:creationId xmlns:a16="http://schemas.microsoft.com/office/drawing/2014/main" id="{5200B7F9-E5A4-AA75-AE07-3EAA8ACE78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7818" r="19457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9B204E6-D08A-3D62-3F25-4C2C9719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Nebuďte</a:t>
            </a:r>
            <a:r>
              <a:rPr lang="en-US" sz="2400" dirty="0"/>
              <a:t> </a:t>
            </a:r>
            <a:r>
              <a:rPr lang="en-US" sz="2400" dirty="0" err="1"/>
              <a:t>hladoví</a:t>
            </a: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Materiály</a:t>
            </a:r>
            <a:r>
              <a:rPr lang="en-US" sz="2400" dirty="0"/>
              <a:t> </a:t>
            </a:r>
            <a:r>
              <a:rPr lang="en-US" sz="2400" dirty="0" err="1"/>
              <a:t>dostanu</a:t>
            </a:r>
            <a:r>
              <a:rPr lang="en-US" sz="2400" dirty="0"/>
              <a:t>, ale </a:t>
            </a:r>
            <a:r>
              <a:rPr lang="en-US" sz="2400" dirty="0" err="1"/>
              <a:t>poznámky</a:t>
            </a:r>
            <a:r>
              <a:rPr lang="en-US" sz="2400" dirty="0"/>
              <a:t> </a:t>
            </a:r>
            <a:r>
              <a:rPr lang="en-US" sz="2400" dirty="0" err="1"/>
              <a:t>jsou</a:t>
            </a:r>
            <a:r>
              <a:rPr lang="en-US" sz="2400" dirty="0"/>
              <a:t> super!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Zvládnete</a:t>
            </a:r>
            <a:r>
              <a:rPr lang="en-US" sz="2400" dirty="0"/>
              <a:t> to v </a:t>
            </a:r>
            <a:r>
              <a:rPr lang="en-US" sz="2400" dirty="0" err="1"/>
              <a:t>pohodě</a:t>
            </a: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Otázky</a:t>
            </a:r>
            <a:r>
              <a:rPr lang="en-US" sz="2400" dirty="0"/>
              <a:t> </a:t>
            </a:r>
            <a:r>
              <a:rPr lang="en-US" sz="2400" dirty="0" err="1"/>
              <a:t>jsou</a:t>
            </a:r>
            <a:r>
              <a:rPr lang="en-US" sz="2400" dirty="0"/>
              <a:t> super!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2C66EAB-475F-7913-779F-C400D351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28" y="77216"/>
            <a:ext cx="3657600" cy="6502400"/>
          </a:xfrm>
          <a:prstGeom prst="rect">
            <a:avLst/>
          </a:prstGeo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0A6F7A27-58C3-5CF4-52D4-80534478526B}"/>
              </a:ext>
            </a:extLst>
          </p:cNvPr>
          <p:cNvSpPr txBox="1">
            <a:spLocks/>
          </p:cNvSpPr>
          <p:nvPr/>
        </p:nvSpPr>
        <p:spPr>
          <a:xfrm>
            <a:off x="2286002" y="3149447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Tak jdeme na to!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17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53552D-26D4-62A7-BB43-7EECB608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je to ten testing?</a:t>
            </a:r>
          </a:p>
        </p:txBody>
      </p:sp>
      <p:pic>
        <p:nvPicPr>
          <p:cNvPr id="4" name="Obrázek 3" descr="Obsah obrázku kreslené, Fiktivní postava, Kreslený film, Animace&#10;&#10;Popis byl vytvořen automaticky">
            <a:extLst>
              <a:ext uri="{FF2B5EF4-FFF2-40B4-BE49-F238E27FC236}">
                <a16:creationId xmlns:a16="http://schemas.microsoft.com/office/drawing/2014/main" id="{C40BE599-37A4-EE90-BBB0-FE73BD37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090" y="2097088"/>
            <a:ext cx="4360644" cy="30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DD7C40-D59C-4CCE-1BA8-D4A4F4A6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je to ten testing?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EDF894A0-0071-3D87-D991-4CC915319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127750"/>
              </p:ext>
            </p:extLst>
          </p:nvPr>
        </p:nvGraphicFramePr>
        <p:xfrm>
          <a:off x="1141413" y="1950521"/>
          <a:ext cx="9905999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ovéPole 3">
            <a:extLst>
              <a:ext uri="{FF2B5EF4-FFF2-40B4-BE49-F238E27FC236}">
                <a16:creationId xmlns:a16="http://schemas.microsoft.com/office/drawing/2014/main" id="{C5A730F9-30FE-1F94-C99F-E59130205028}"/>
              </a:ext>
            </a:extLst>
          </p:cNvPr>
          <p:cNvSpPr txBox="1"/>
          <p:nvPr/>
        </p:nvSpPr>
        <p:spPr>
          <a:xfrm>
            <a:off x="9955532" y="158118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ISTQB 1.1</a:t>
            </a:r>
          </a:p>
        </p:txBody>
      </p:sp>
    </p:spTree>
    <p:extLst>
      <p:ext uri="{BB962C8B-B14F-4D97-AF65-F5344CB8AC3E}">
        <p14:creationId xmlns:p14="http://schemas.microsoft.com/office/powerpoint/2010/main" val="1788964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bvod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{149D575B-597F-B54B-81B2-E2FAFB6A348A}tf10001122</Template>
  <TotalTime>2002</TotalTime>
  <Words>1904</Words>
  <Application>Microsoft Macintosh PowerPoint</Application>
  <PresentationFormat>Širokoúhlá obrazovka</PresentationFormat>
  <Paragraphs>395</Paragraphs>
  <Slides>48</Slides>
  <Notes>2</Notes>
  <HiddenSlides>2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48</vt:i4>
      </vt:variant>
    </vt:vector>
  </HeadingPairs>
  <TitlesOfParts>
    <vt:vector size="52" baseType="lpstr">
      <vt:lpstr>Arial</vt:lpstr>
      <vt:lpstr>Calibri</vt:lpstr>
      <vt:lpstr>Tw Cen MT</vt:lpstr>
      <vt:lpstr>Obvod</vt:lpstr>
      <vt:lpstr>Test Automation Workshop</vt:lpstr>
      <vt:lpstr>Jak to bude probíhat?</vt:lpstr>
      <vt:lpstr>Agenda</vt:lpstr>
      <vt:lpstr>Kdo jsem já?</vt:lpstr>
      <vt:lpstr>Kdo jste vy?</vt:lpstr>
      <vt:lpstr>Tipy a triky</vt:lpstr>
      <vt:lpstr>Prezentace aplikace PowerPoint</vt:lpstr>
      <vt:lpstr>Co je to ten testing?</vt:lpstr>
      <vt:lpstr>Co je to ten testing?</vt:lpstr>
      <vt:lpstr>QA x QM x TEsting</vt:lpstr>
      <vt:lpstr>Proč testujeme?</vt:lpstr>
      <vt:lpstr>7 testovacích principů</vt:lpstr>
      <vt:lpstr>Princip v praxi</vt:lpstr>
      <vt:lpstr>Prezentace aplikace PowerPoint</vt:lpstr>
      <vt:lpstr>Co je tamto ISTQB?</vt:lpstr>
      <vt:lpstr>Příklad? SkLenice?</vt:lpstr>
      <vt:lpstr>Testování bude vždy náklad  Dobrý projekt ví, že tyto náklady jsou nižší než cena ztraceného zákazníka</vt:lpstr>
      <vt:lpstr>Cena každé chyby</vt:lpstr>
      <vt:lpstr>Úrovně      a          druhy testování</vt:lpstr>
      <vt:lpstr>Dobrý místo na přestávku</vt:lpstr>
      <vt:lpstr>No, a co ta automatizace?</vt:lpstr>
      <vt:lpstr>Druhy automatických testů</vt:lpstr>
      <vt:lpstr>Druhy automatických testů</vt:lpstr>
      <vt:lpstr>Co je k čemu?</vt:lpstr>
      <vt:lpstr>Co je k čemu?</vt:lpstr>
      <vt:lpstr>Test Automation Frameworky</vt:lpstr>
      <vt:lpstr>Cypress</vt:lpstr>
      <vt:lpstr>Selenium</vt:lpstr>
      <vt:lpstr>Postman</vt:lpstr>
      <vt:lpstr>Oběd?!</vt:lpstr>
      <vt:lpstr>Princip fungování backendu</vt:lpstr>
      <vt:lpstr>Druhy BE</vt:lpstr>
      <vt:lpstr>HTTP Requesty</vt:lpstr>
      <vt:lpstr>URL</vt:lpstr>
      <vt:lpstr>HTTP Headers</vt:lpstr>
      <vt:lpstr>Pojďme si to vyzkoušet!</vt:lpstr>
      <vt:lpstr>XML</vt:lpstr>
      <vt:lpstr>JSON</vt:lpstr>
      <vt:lpstr>Porovnejme si to</vt:lpstr>
      <vt:lpstr>Princip fungování webu</vt:lpstr>
      <vt:lpstr>Prezentace aplikace PowerPoint</vt:lpstr>
      <vt:lpstr>Pojďme se podívat na nějakou stránku</vt:lpstr>
      <vt:lpstr>Dobrý místo na odpolední Pauzu</vt:lpstr>
      <vt:lpstr>XPATH</vt:lpstr>
      <vt:lpstr>Selectory v HTML stránce</vt:lpstr>
      <vt:lpstr>CI/CD Automatizace automatizace</vt:lpstr>
      <vt:lpstr>Ahoj zítra!</vt:lpstr>
      <vt:lpstr>Prezentace aplikace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Workshop</dc:title>
  <dc:subject/>
  <dc:creator>Tomáš Drlíček</dc:creator>
  <cp:keywords/>
  <dc:description/>
  <cp:lastModifiedBy>Tomáš Drlíček</cp:lastModifiedBy>
  <cp:revision>26</cp:revision>
  <dcterms:created xsi:type="dcterms:W3CDTF">2023-10-12T13:21:25Z</dcterms:created>
  <dcterms:modified xsi:type="dcterms:W3CDTF">2023-10-16T14:12:33Z</dcterms:modified>
  <cp:category/>
</cp:coreProperties>
</file>